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21383625" cy="302752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536">
          <p15:clr>
            <a:srgbClr val="A4A3A4"/>
          </p15:clr>
        </p15:guide>
        <p15:guide id="2" pos="67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A9D739F-1959-4D7F-88BC-B1F3D1AB4D64}">
  <a:tblStyle styleId="{4A9D739F-1959-4D7F-88BC-B1F3D1AB4D64}"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3114" y="36"/>
      </p:cViewPr>
      <p:guideLst>
        <p:guide orient="horz" pos="9536"/>
        <p:guide pos="67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8368" y="685800"/>
            <a:ext cx="242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28956" y="4382765"/>
            <a:ext cx="19926000" cy="12082200"/>
          </a:xfrm>
          <a:prstGeom prst="rect">
            <a:avLst/>
          </a:prstGeom>
        </p:spPr>
        <p:txBody>
          <a:bodyPr spcFirstLastPara="1" wrap="square" lIns="321925" tIns="321925" rIns="321925" bIns="321925" anchor="b" anchorCtr="0">
            <a:noAutofit/>
          </a:bodyPr>
          <a:lstStyle>
            <a:lvl1pPr lvl="0" algn="ctr">
              <a:spcBef>
                <a:spcPts val="0"/>
              </a:spcBef>
              <a:spcAft>
                <a:spcPts val="0"/>
              </a:spcAft>
              <a:buSzPts val="18300"/>
              <a:buNone/>
              <a:defRPr sz="18300"/>
            </a:lvl1pPr>
            <a:lvl2pPr lvl="1" algn="ctr">
              <a:spcBef>
                <a:spcPts val="0"/>
              </a:spcBef>
              <a:spcAft>
                <a:spcPts val="0"/>
              </a:spcAft>
              <a:buSzPts val="18300"/>
              <a:buNone/>
              <a:defRPr sz="18300"/>
            </a:lvl2pPr>
            <a:lvl3pPr lvl="2" algn="ctr">
              <a:spcBef>
                <a:spcPts val="0"/>
              </a:spcBef>
              <a:spcAft>
                <a:spcPts val="0"/>
              </a:spcAft>
              <a:buSzPts val="18300"/>
              <a:buNone/>
              <a:defRPr sz="18300"/>
            </a:lvl3pPr>
            <a:lvl4pPr lvl="3" algn="ctr">
              <a:spcBef>
                <a:spcPts val="0"/>
              </a:spcBef>
              <a:spcAft>
                <a:spcPts val="0"/>
              </a:spcAft>
              <a:buSzPts val="18300"/>
              <a:buNone/>
              <a:defRPr sz="18300"/>
            </a:lvl4pPr>
            <a:lvl5pPr lvl="4" algn="ctr">
              <a:spcBef>
                <a:spcPts val="0"/>
              </a:spcBef>
              <a:spcAft>
                <a:spcPts val="0"/>
              </a:spcAft>
              <a:buSzPts val="18300"/>
              <a:buNone/>
              <a:defRPr sz="18300"/>
            </a:lvl5pPr>
            <a:lvl6pPr lvl="5" algn="ctr">
              <a:spcBef>
                <a:spcPts val="0"/>
              </a:spcBef>
              <a:spcAft>
                <a:spcPts val="0"/>
              </a:spcAft>
              <a:buSzPts val="18300"/>
              <a:buNone/>
              <a:defRPr sz="18300"/>
            </a:lvl6pPr>
            <a:lvl7pPr lvl="6" algn="ctr">
              <a:spcBef>
                <a:spcPts val="0"/>
              </a:spcBef>
              <a:spcAft>
                <a:spcPts val="0"/>
              </a:spcAft>
              <a:buSzPts val="18300"/>
              <a:buNone/>
              <a:defRPr sz="18300"/>
            </a:lvl7pPr>
            <a:lvl8pPr lvl="7" algn="ctr">
              <a:spcBef>
                <a:spcPts val="0"/>
              </a:spcBef>
              <a:spcAft>
                <a:spcPts val="0"/>
              </a:spcAft>
              <a:buSzPts val="18300"/>
              <a:buNone/>
              <a:defRPr sz="18300"/>
            </a:lvl8pPr>
            <a:lvl9pPr lvl="8" algn="ctr">
              <a:spcBef>
                <a:spcPts val="0"/>
              </a:spcBef>
              <a:spcAft>
                <a:spcPts val="0"/>
              </a:spcAft>
              <a:buSzPts val="18300"/>
              <a:buNone/>
              <a:defRPr sz="18300"/>
            </a:lvl9pPr>
          </a:lstStyle>
          <a:p>
            <a:endParaRPr/>
          </a:p>
        </p:txBody>
      </p:sp>
      <p:sp>
        <p:nvSpPr>
          <p:cNvPr id="11" name="Google Shape;11;p2"/>
          <p:cNvSpPr txBox="1">
            <a:spLocks noGrp="1"/>
          </p:cNvSpPr>
          <p:nvPr>
            <p:ph type="subTitle" idx="1"/>
          </p:nvPr>
        </p:nvSpPr>
        <p:spPr>
          <a:xfrm>
            <a:off x="728936" y="16682409"/>
            <a:ext cx="19926000" cy="4665600"/>
          </a:xfrm>
          <a:prstGeom prst="rect">
            <a:avLst/>
          </a:prstGeom>
        </p:spPr>
        <p:txBody>
          <a:bodyPr spcFirstLastPara="1" wrap="square" lIns="321925" tIns="321925" rIns="321925" bIns="321925" anchor="t" anchorCtr="0">
            <a:noAutofit/>
          </a:bodyPr>
          <a:lstStyle>
            <a:lvl1pPr lvl="0" algn="ctr">
              <a:lnSpc>
                <a:spcPct val="100000"/>
              </a:lnSpc>
              <a:spcBef>
                <a:spcPts val="0"/>
              </a:spcBef>
              <a:spcAft>
                <a:spcPts val="0"/>
              </a:spcAft>
              <a:buSzPts val="9900"/>
              <a:buNone/>
              <a:defRPr sz="9900"/>
            </a:lvl1pPr>
            <a:lvl2pPr lvl="1" algn="ctr">
              <a:lnSpc>
                <a:spcPct val="100000"/>
              </a:lnSpc>
              <a:spcBef>
                <a:spcPts val="0"/>
              </a:spcBef>
              <a:spcAft>
                <a:spcPts val="0"/>
              </a:spcAft>
              <a:buSzPts val="9900"/>
              <a:buNone/>
              <a:defRPr sz="9900"/>
            </a:lvl2pPr>
            <a:lvl3pPr lvl="2" algn="ctr">
              <a:lnSpc>
                <a:spcPct val="100000"/>
              </a:lnSpc>
              <a:spcBef>
                <a:spcPts val="0"/>
              </a:spcBef>
              <a:spcAft>
                <a:spcPts val="0"/>
              </a:spcAft>
              <a:buSzPts val="9900"/>
              <a:buNone/>
              <a:defRPr sz="9900"/>
            </a:lvl3pPr>
            <a:lvl4pPr lvl="3" algn="ctr">
              <a:lnSpc>
                <a:spcPct val="100000"/>
              </a:lnSpc>
              <a:spcBef>
                <a:spcPts val="0"/>
              </a:spcBef>
              <a:spcAft>
                <a:spcPts val="0"/>
              </a:spcAft>
              <a:buSzPts val="9900"/>
              <a:buNone/>
              <a:defRPr sz="9900"/>
            </a:lvl4pPr>
            <a:lvl5pPr lvl="4" algn="ctr">
              <a:lnSpc>
                <a:spcPct val="100000"/>
              </a:lnSpc>
              <a:spcBef>
                <a:spcPts val="0"/>
              </a:spcBef>
              <a:spcAft>
                <a:spcPts val="0"/>
              </a:spcAft>
              <a:buSzPts val="9900"/>
              <a:buNone/>
              <a:defRPr sz="9900"/>
            </a:lvl5pPr>
            <a:lvl6pPr lvl="5" algn="ctr">
              <a:lnSpc>
                <a:spcPct val="100000"/>
              </a:lnSpc>
              <a:spcBef>
                <a:spcPts val="0"/>
              </a:spcBef>
              <a:spcAft>
                <a:spcPts val="0"/>
              </a:spcAft>
              <a:buSzPts val="9900"/>
              <a:buNone/>
              <a:defRPr sz="9900"/>
            </a:lvl6pPr>
            <a:lvl7pPr lvl="6" algn="ctr">
              <a:lnSpc>
                <a:spcPct val="100000"/>
              </a:lnSpc>
              <a:spcBef>
                <a:spcPts val="0"/>
              </a:spcBef>
              <a:spcAft>
                <a:spcPts val="0"/>
              </a:spcAft>
              <a:buSzPts val="9900"/>
              <a:buNone/>
              <a:defRPr sz="9900"/>
            </a:lvl7pPr>
            <a:lvl8pPr lvl="7" algn="ctr">
              <a:lnSpc>
                <a:spcPct val="100000"/>
              </a:lnSpc>
              <a:spcBef>
                <a:spcPts val="0"/>
              </a:spcBef>
              <a:spcAft>
                <a:spcPts val="0"/>
              </a:spcAft>
              <a:buSzPts val="9900"/>
              <a:buNone/>
              <a:defRPr sz="9900"/>
            </a:lvl8pPr>
            <a:lvl9pPr lvl="8" algn="ctr">
              <a:lnSpc>
                <a:spcPct val="100000"/>
              </a:lnSpc>
              <a:spcBef>
                <a:spcPts val="0"/>
              </a:spcBef>
              <a:spcAft>
                <a:spcPts val="0"/>
              </a:spcAft>
              <a:buSzPts val="9900"/>
              <a:buNone/>
              <a:defRPr sz="9900"/>
            </a:lvl9pPr>
          </a:lstStyle>
          <a:p>
            <a:endParaRPr/>
          </a:p>
        </p:txBody>
      </p:sp>
      <p:sp>
        <p:nvSpPr>
          <p:cNvPr id="12" name="Google Shape;12;p2"/>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728936" y="6510944"/>
            <a:ext cx="19926000" cy="11557800"/>
          </a:xfrm>
          <a:prstGeom prst="rect">
            <a:avLst/>
          </a:prstGeom>
        </p:spPr>
        <p:txBody>
          <a:bodyPr spcFirstLastPara="1" wrap="square" lIns="321925" tIns="321925" rIns="321925" bIns="321925" anchor="b" anchorCtr="0">
            <a:noAutofit/>
          </a:bodyPr>
          <a:lstStyle>
            <a:lvl1pPr lvl="0" algn="ctr">
              <a:spcBef>
                <a:spcPts val="0"/>
              </a:spcBef>
              <a:spcAft>
                <a:spcPts val="0"/>
              </a:spcAft>
              <a:buSzPts val="42300"/>
              <a:buNone/>
              <a:defRPr sz="42300"/>
            </a:lvl1pPr>
            <a:lvl2pPr lvl="1" algn="ctr">
              <a:spcBef>
                <a:spcPts val="0"/>
              </a:spcBef>
              <a:spcAft>
                <a:spcPts val="0"/>
              </a:spcAft>
              <a:buSzPts val="42300"/>
              <a:buNone/>
              <a:defRPr sz="42300"/>
            </a:lvl2pPr>
            <a:lvl3pPr lvl="2" algn="ctr">
              <a:spcBef>
                <a:spcPts val="0"/>
              </a:spcBef>
              <a:spcAft>
                <a:spcPts val="0"/>
              </a:spcAft>
              <a:buSzPts val="42300"/>
              <a:buNone/>
              <a:defRPr sz="42300"/>
            </a:lvl3pPr>
            <a:lvl4pPr lvl="3" algn="ctr">
              <a:spcBef>
                <a:spcPts val="0"/>
              </a:spcBef>
              <a:spcAft>
                <a:spcPts val="0"/>
              </a:spcAft>
              <a:buSzPts val="42300"/>
              <a:buNone/>
              <a:defRPr sz="42300"/>
            </a:lvl4pPr>
            <a:lvl5pPr lvl="4" algn="ctr">
              <a:spcBef>
                <a:spcPts val="0"/>
              </a:spcBef>
              <a:spcAft>
                <a:spcPts val="0"/>
              </a:spcAft>
              <a:buSzPts val="42300"/>
              <a:buNone/>
              <a:defRPr sz="42300"/>
            </a:lvl5pPr>
            <a:lvl6pPr lvl="5" algn="ctr">
              <a:spcBef>
                <a:spcPts val="0"/>
              </a:spcBef>
              <a:spcAft>
                <a:spcPts val="0"/>
              </a:spcAft>
              <a:buSzPts val="42300"/>
              <a:buNone/>
              <a:defRPr sz="42300"/>
            </a:lvl6pPr>
            <a:lvl7pPr lvl="6" algn="ctr">
              <a:spcBef>
                <a:spcPts val="0"/>
              </a:spcBef>
              <a:spcAft>
                <a:spcPts val="0"/>
              </a:spcAft>
              <a:buSzPts val="42300"/>
              <a:buNone/>
              <a:defRPr sz="42300"/>
            </a:lvl7pPr>
            <a:lvl8pPr lvl="7" algn="ctr">
              <a:spcBef>
                <a:spcPts val="0"/>
              </a:spcBef>
              <a:spcAft>
                <a:spcPts val="0"/>
              </a:spcAft>
              <a:buSzPts val="42300"/>
              <a:buNone/>
              <a:defRPr sz="42300"/>
            </a:lvl8pPr>
            <a:lvl9pPr lvl="8" algn="ctr">
              <a:spcBef>
                <a:spcPts val="0"/>
              </a:spcBef>
              <a:spcAft>
                <a:spcPts val="0"/>
              </a:spcAft>
              <a:buSzPts val="42300"/>
              <a:buNone/>
              <a:defRPr sz="42300"/>
            </a:lvl9pPr>
          </a:lstStyle>
          <a:p>
            <a:r>
              <a:t>xx%</a:t>
            </a:r>
          </a:p>
        </p:txBody>
      </p:sp>
      <p:sp>
        <p:nvSpPr>
          <p:cNvPr id="46" name="Google Shape;46;p11"/>
          <p:cNvSpPr txBox="1">
            <a:spLocks noGrp="1"/>
          </p:cNvSpPr>
          <p:nvPr>
            <p:ph type="body" idx="1"/>
          </p:nvPr>
        </p:nvSpPr>
        <p:spPr>
          <a:xfrm>
            <a:off x="728936" y="18554829"/>
            <a:ext cx="19926000" cy="7656900"/>
          </a:xfrm>
          <a:prstGeom prst="rect">
            <a:avLst/>
          </a:prstGeom>
        </p:spPr>
        <p:txBody>
          <a:bodyPr spcFirstLastPara="1" wrap="square" lIns="321925" tIns="321925" rIns="321925" bIns="321925" anchor="t" anchorCtr="0">
            <a:noAutofit/>
          </a:bodyPr>
          <a:lstStyle>
            <a:lvl1pPr marL="457200" lvl="0" indent="-628650" algn="ctr">
              <a:spcBef>
                <a:spcPts val="0"/>
              </a:spcBef>
              <a:spcAft>
                <a:spcPts val="0"/>
              </a:spcAft>
              <a:buSzPts val="6300"/>
              <a:buChar char="●"/>
              <a:defRPr/>
            </a:lvl1pPr>
            <a:lvl2pPr marL="914400" lvl="1" indent="-539750" algn="ctr">
              <a:spcBef>
                <a:spcPts val="5600"/>
              </a:spcBef>
              <a:spcAft>
                <a:spcPts val="0"/>
              </a:spcAft>
              <a:buSzPts val="4900"/>
              <a:buChar char="○"/>
              <a:defRPr/>
            </a:lvl2pPr>
            <a:lvl3pPr marL="1371600" lvl="2" indent="-539750" algn="ctr">
              <a:spcBef>
                <a:spcPts val="5600"/>
              </a:spcBef>
              <a:spcAft>
                <a:spcPts val="0"/>
              </a:spcAft>
              <a:buSzPts val="4900"/>
              <a:buChar char="■"/>
              <a:defRPr/>
            </a:lvl3pPr>
            <a:lvl4pPr marL="1828800" lvl="3" indent="-539750" algn="ctr">
              <a:spcBef>
                <a:spcPts val="5600"/>
              </a:spcBef>
              <a:spcAft>
                <a:spcPts val="0"/>
              </a:spcAft>
              <a:buSzPts val="4900"/>
              <a:buChar char="●"/>
              <a:defRPr/>
            </a:lvl4pPr>
            <a:lvl5pPr marL="2286000" lvl="4" indent="-539750" algn="ctr">
              <a:spcBef>
                <a:spcPts val="5600"/>
              </a:spcBef>
              <a:spcAft>
                <a:spcPts val="0"/>
              </a:spcAft>
              <a:buSzPts val="4900"/>
              <a:buChar char="○"/>
              <a:defRPr/>
            </a:lvl5pPr>
            <a:lvl6pPr marL="2743200" lvl="5" indent="-539750" algn="ctr">
              <a:spcBef>
                <a:spcPts val="5600"/>
              </a:spcBef>
              <a:spcAft>
                <a:spcPts val="0"/>
              </a:spcAft>
              <a:buSzPts val="4900"/>
              <a:buChar char="■"/>
              <a:defRPr/>
            </a:lvl6pPr>
            <a:lvl7pPr marL="3200400" lvl="6" indent="-539750" algn="ctr">
              <a:spcBef>
                <a:spcPts val="5600"/>
              </a:spcBef>
              <a:spcAft>
                <a:spcPts val="0"/>
              </a:spcAft>
              <a:buSzPts val="4900"/>
              <a:buChar char="●"/>
              <a:defRPr/>
            </a:lvl7pPr>
            <a:lvl8pPr marL="3657600" lvl="7" indent="-539750" algn="ctr">
              <a:spcBef>
                <a:spcPts val="5600"/>
              </a:spcBef>
              <a:spcAft>
                <a:spcPts val="0"/>
              </a:spcAft>
              <a:buSzPts val="4900"/>
              <a:buChar char="○"/>
              <a:defRPr/>
            </a:lvl8pPr>
            <a:lvl9pPr marL="4114800" lvl="8" indent="-539750" algn="ctr">
              <a:spcBef>
                <a:spcPts val="5600"/>
              </a:spcBef>
              <a:spcAft>
                <a:spcPts val="5600"/>
              </a:spcAft>
              <a:buSzPts val="4900"/>
              <a:buChar char="■"/>
              <a:defRPr/>
            </a:lvl9pPr>
          </a:lstStyle>
          <a:p>
            <a:endParaRPr/>
          </a:p>
        </p:txBody>
      </p:sp>
      <p:sp>
        <p:nvSpPr>
          <p:cNvPr id="47" name="Google Shape;47;p11"/>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728936" y="12660471"/>
            <a:ext cx="19926000" cy="4955100"/>
          </a:xfrm>
          <a:prstGeom prst="rect">
            <a:avLst/>
          </a:prstGeom>
        </p:spPr>
        <p:txBody>
          <a:bodyPr spcFirstLastPara="1" wrap="square" lIns="321925" tIns="321925" rIns="321925" bIns="321925" anchor="ctr" anchorCtr="0">
            <a:noAutofit/>
          </a:bodyPr>
          <a:lstStyle>
            <a:lvl1pPr lvl="0" algn="ctr">
              <a:spcBef>
                <a:spcPts val="0"/>
              </a:spcBef>
              <a:spcAft>
                <a:spcPts val="0"/>
              </a:spcAft>
              <a:buSzPts val="12700"/>
              <a:buNone/>
              <a:defRPr sz="12700"/>
            </a:lvl1pPr>
            <a:lvl2pPr lvl="1" algn="ctr">
              <a:spcBef>
                <a:spcPts val="0"/>
              </a:spcBef>
              <a:spcAft>
                <a:spcPts val="0"/>
              </a:spcAft>
              <a:buSzPts val="12700"/>
              <a:buNone/>
              <a:defRPr sz="12700"/>
            </a:lvl2pPr>
            <a:lvl3pPr lvl="2" algn="ctr">
              <a:spcBef>
                <a:spcPts val="0"/>
              </a:spcBef>
              <a:spcAft>
                <a:spcPts val="0"/>
              </a:spcAft>
              <a:buSzPts val="12700"/>
              <a:buNone/>
              <a:defRPr sz="12700"/>
            </a:lvl3pPr>
            <a:lvl4pPr lvl="3" algn="ctr">
              <a:spcBef>
                <a:spcPts val="0"/>
              </a:spcBef>
              <a:spcAft>
                <a:spcPts val="0"/>
              </a:spcAft>
              <a:buSzPts val="12700"/>
              <a:buNone/>
              <a:defRPr sz="12700"/>
            </a:lvl4pPr>
            <a:lvl5pPr lvl="4" algn="ctr">
              <a:spcBef>
                <a:spcPts val="0"/>
              </a:spcBef>
              <a:spcAft>
                <a:spcPts val="0"/>
              </a:spcAft>
              <a:buSzPts val="12700"/>
              <a:buNone/>
              <a:defRPr sz="12700"/>
            </a:lvl5pPr>
            <a:lvl6pPr lvl="5" algn="ctr">
              <a:spcBef>
                <a:spcPts val="0"/>
              </a:spcBef>
              <a:spcAft>
                <a:spcPts val="0"/>
              </a:spcAft>
              <a:buSzPts val="12700"/>
              <a:buNone/>
              <a:defRPr sz="12700"/>
            </a:lvl6pPr>
            <a:lvl7pPr lvl="6" algn="ctr">
              <a:spcBef>
                <a:spcPts val="0"/>
              </a:spcBef>
              <a:spcAft>
                <a:spcPts val="0"/>
              </a:spcAft>
              <a:buSzPts val="12700"/>
              <a:buNone/>
              <a:defRPr sz="12700"/>
            </a:lvl7pPr>
            <a:lvl8pPr lvl="7" algn="ctr">
              <a:spcBef>
                <a:spcPts val="0"/>
              </a:spcBef>
              <a:spcAft>
                <a:spcPts val="0"/>
              </a:spcAft>
              <a:buSzPts val="12700"/>
              <a:buNone/>
              <a:defRPr sz="12700"/>
            </a:lvl8pPr>
            <a:lvl9pPr lvl="8" algn="ctr">
              <a:spcBef>
                <a:spcPts val="0"/>
              </a:spcBef>
              <a:spcAft>
                <a:spcPts val="0"/>
              </a:spcAft>
              <a:buSzPts val="12700"/>
              <a:buNone/>
              <a:defRPr sz="12700"/>
            </a:lvl9pPr>
          </a:lstStyle>
          <a:p>
            <a:endParaRPr/>
          </a:p>
        </p:txBody>
      </p:sp>
      <p:sp>
        <p:nvSpPr>
          <p:cNvPr id="15" name="Google Shape;15;p3"/>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728936" y="2619535"/>
            <a:ext cx="19926000" cy="3371100"/>
          </a:xfrm>
          <a:prstGeom prst="rect">
            <a:avLst/>
          </a:prstGeom>
        </p:spPr>
        <p:txBody>
          <a:bodyPr spcFirstLastPara="1" wrap="square" lIns="321925" tIns="321925" rIns="321925" bIns="321925" anchor="t" anchorCtr="0">
            <a:noAutofit/>
          </a:bodyPr>
          <a:lstStyle>
            <a:lvl1pPr lvl="0">
              <a:spcBef>
                <a:spcPts val="0"/>
              </a:spcBef>
              <a:spcAft>
                <a:spcPts val="0"/>
              </a:spcAft>
              <a:buSzPts val="9900"/>
              <a:buNone/>
              <a:defRPr/>
            </a:lvl1pPr>
            <a:lvl2pPr lvl="1">
              <a:spcBef>
                <a:spcPts val="0"/>
              </a:spcBef>
              <a:spcAft>
                <a:spcPts val="0"/>
              </a:spcAft>
              <a:buSzPts val="9900"/>
              <a:buNone/>
              <a:defRPr/>
            </a:lvl2pPr>
            <a:lvl3pPr lvl="2">
              <a:spcBef>
                <a:spcPts val="0"/>
              </a:spcBef>
              <a:spcAft>
                <a:spcPts val="0"/>
              </a:spcAft>
              <a:buSzPts val="9900"/>
              <a:buNone/>
              <a:defRPr/>
            </a:lvl3pPr>
            <a:lvl4pPr lvl="3">
              <a:spcBef>
                <a:spcPts val="0"/>
              </a:spcBef>
              <a:spcAft>
                <a:spcPts val="0"/>
              </a:spcAft>
              <a:buSzPts val="9900"/>
              <a:buNone/>
              <a:defRPr/>
            </a:lvl4pPr>
            <a:lvl5pPr lvl="4">
              <a:spcBef>
                <a:spcPts val="0"/>
              </a:spcBef>
              <a:spcAft>
                <a:spcPts val="0"/>
              </a:spcAft>
              <a:buSzPts val="9900"/>
              <a:buNone/>
              <a:defRPr/>
            </a:lvl5pPr>
            <a:lvl6pPr lvl="5">
              <a:spcBef>
                <a:spcPts val="0"/>
              </a:spcBef>
              <a:spcAft>
                <a:spcPts val="0"/>
              </a:spcAft>
              <a:buSzPts val="9900"/>
              <a:buNone/>
              <a:defRPr/>
            </a:lvl6pPr>
            <a:lvl7pPr lvl="6">
              <a:spcBef>
                <a:spcPts val="0"/>
              </a:spcBef>
              <a:spcAft>
                <a:spcPts val="0"/>
              </a:spcAft>
              <a:buSzPts val="9900"/>
              <a:buNone/>
              <a:defRPr/>
            </a:lvl7pPr>
            <a:lvl8pPr lvl="7">
              <a:spcBef>
                <a:spcPts val="0"/>
              </a:spcBef>
              <a:spcAft>
                <a:spcPts val="0"/>
              </a:spcAft>
              <a:buSzPts val="9900"/>
              <a:buNone/>
              <a:defRPr/>
            </a:lvl8pPr>
            <a:lvl9pPr lvl="8">
              <a:spcBef>
                <a:spcPts val="0"/>
              </a:spcBef>
              <a:spcAft>
                <a:spcPts val="0"/>
              </a:spcAft>
              <a:buSzPts val="9900"/>
              <a:buNone/>
              <a:defRPr/>
            </a:lvl9pPr>
          </a:lstStyle>
          <a:p>
            <a:endParaRPr/>
          </a:p>
        </p:txBody>
      </p:sp>
      <p:sp>
        <p:nvSpPr>
          <p:cNvPr id="18" name="Google Shape;18;p4"/>
          <p:cNvSpPr txBox="1">
            <a:spLocks noGrp="1"/>
          </p:cNvSpPr>
          <p:nvPr>
            <p:ph type="body" idx="1"/>
          </p:nvPr>
        </p:nvSpPr>
        <p:spPr>
          <a:xfrm>
            <a:off x="728936" y="6783772"/>
            <a:ext cx="19926000" cy="20109900"/>
          </a:xfrm>
          <a:prstGeom prst="rect">
            <a:avLst/>
          </a:prstGeom>
        </p:spPr>
        <p:txBody>
          <a:bodyPr spcFirstLastPara="1" wrap="square" lIns="321925" tIns="321925" rIns="321925" bIns="321925" anchor="t" anchorCtr="0">
            <a:noAutofit/>
          </a:bodyPr>
          <a:lstStyle>
            <a:lvl1pPr marL="457200" lvl="0" indent="-628650">
              <a:spcBef>
                <a:spcPts val="0"/>
              </a:spcBef>
              <a:spcAft>
                <a:spcPts val="0"/>
              </a:spcAft>
              <a:buSzPts val="6300"/>
              <a:buChar char="●"/>
              <a:defRPr/>
            </a:lvl1pPr>
            <a:lvl2pPr marL="914400" lvl="1" indent="-539750">
              <a:spcBef>
                <a:spcPts val="5600"/>
              </a:spcBef>
              <a:spcAft>
                <a:spcPts val="0"/>
              </a:spcAft>
              <a:buSzPts val="4900"/>
              <a:buChar char="○"/>
              <a:defRPr/>
            </a:lvl2pPr>
            <a:lvl3pPr marL="1371600" lvl="2" indent="-539750">
              <a:spcBef>
                <a:spcPts val="5600"/>
              </a:spcBef>
              <a:spcAft>
                <a:spcPts val="0"/>
              </a:spcAft>
              <a:buSzPts val="4900"/>
              <a:buChar char="■"/>
              <a:defRPr/>
            </a:lvl3pPr>
            <a:lvl4pPr marL="1828800" lvl="3" indent="-539750">
              <a:spcBef>
                <a:spcPts val="5600"/>
              </a:spcBef>
              <a:spcAft>
                <a:spcPts val="0"/>
              </a:spcAft>
              <a:buSzPts val="4900"/>
              <a:buChar char="●"/>
              <a:defRPr/>
            </a:lvl4pPr>
            <a:lvl5pPr marL="2286000" lvl="4" indent="-539750">
              <a:spcBef>
                <a:spcPts val="5600"/>
              </a:spcBef>
              <a:spcAft>
                <a:spcPts val="0"/>
              </a:spcAft>
              <a:buSzPts val="4900"/>
              <a:buChar char="○"/>
              <a:defRPr/>
            </a:lvl5pPr>
            <a:lvl6pPr marL="2743200" lvl="5" indent="-539750">
              <a:spcBef>
                <a:spcPts val="5600"/>
              </a:spcBef>
              <a:spcAft>
                <a:spcPts val="0"/>
              </a:spcAft>
              <a:buSzPts val="4900"/>
              <a:buChar char="■"/>
              <a:defRPr/>
            </a:lvl6pPr>
            <a:lvl7pPr marL="3200400" lvl="6" indent="-539750">
              <a:spcBef>
                <a:spcPts val="5600"/>
              </a:spcBef>
              <a:spcAft>
                <a:spcPts val="0"/>
              </a:spcAft>
              <a:buSzPts val="4900"/>
              <a:buChar char="●"/>
              <a:defRPr/>
            </a:lvl7pPr>
            <a:lvl8pPr marL="3657600" lvl="7" indent="-539750">
              <a:spcBef>
                <a:spcPts val="5600"/>
              </a:spcBef>
              <a:spcAft>
                <a:spcPts val="0"/>
              </a:spcAft>
              <a:buSzPts val="4900"/>
              <a:buChar char="○"/>
              <a:defRPr/>
            </a:lvl8pPr>
            <a:lvl9pPr marL="4114800" lvl="8" indent="-539750">
              <a:spcBef>
                <a:spcPts val="5600"/>
              </a:spcBef>
              <a:spcAft>
                <a:spcPts val="5600"/>
              </a:spcAft>
              <a:buSzPts val="4900"/>
              <a:buChar char="■"/>
              <a:defRPr/>
            </a:lvl9pPr>
          </a:lstStyle>
          <a:p>
            <a:endParaRPr/>
          </a:p>
        </p:txBody>
      </p:sp>
      <p:sp>
        <p:nvSpPr>
          <p:cNvPr id="19" name="Google Shape;19;p4"/>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728936" y="2619535"/>
            <a:ext cx="19926000" cy="3371100"/>
          </a:xfrm>
          <a:prstGeom prst="rect">
            <a:avLst/>
          </a:prstGeom>
        </p:spPr>
        <p:txBody>
          <a:bodyPr spcFirstLastPara="1" wrap="square" lIns="321925" tIns="321925" rIns="321925" bIns="321925" anchor="t" anchorCtr="0">
            <a:noAutofit/>
          </a:bodyPr>
          <a:lstStyle>
            <a:lvl1pPr lvl="0">
              <a:spcBef>
                <a:spcPts val="0"/>
              </a:spcBef>
              <a:spcAft>
                <a:spcPts val="0"/>
              </a:spcAft>
              <a:buSzPts val="9900"/>
              <a:buNone/>
              <a:defRPr/>
            </a:lvl1pPr>
            <a:lvl2pPr lvl="1">
              <a:spcBef>
                <a:spcPts val="0"/>
              </a:spcBef>
              <a:spcAft>
                <a:spcPts val="0"/>
              </a:spcAft>
              <a:buSzPts val="9900"/>
              <a:buNone/>
              <a:defRPr/>
            </a:lvl2pPr>
            <a:lvl3pPr lvl="2">
              <a:spcBef>
                <a:spcPts val="0"/>
              </a:spcBef>
              <a:spcAft>
                <a:spcPts val="0"/>
              </a:spcAft>
              <a:buSzPts val="9900"/>
              <a:buNone/>
              <a:defRPr/>
            </a:lvl3pPr>
            <a:lvl4pPr lvl="3">
              <a:spcBef>
                <a:spcPts val="0"/>
              </a:spcBef>
              <a:spcAft>
                <a:spcPts val="0"/>
              </a:spcAft>
              <a:buSzPts val="9900"/>
              <a:buNone/>
              <a:defRPr/>
            </a:lvl4pPr>
            <a:lvl5pPr lvl="4">
              <a:spcBef>
                <a:spcPts val="0"/>
              </a:spcBef>
              <a:spcAft>
                <a:spcPts val="0"/>
              </a:spcAft>
              <a:buSzPts val="9900"/>
              <a:buNone/>
              <a:defRPr/>
            </a:lvl5pPr>
            <a:lvl6pPr lvl="5">
              <a:spcBef>
                <a:spcPts val="0"/>
              </a:spcBef>
              <a:spcAft>
                <a:spcPts val="0"/>
              </a:spcAft>
              <a:buSzPts val="9900"/>
              <a:buNone/>
              <a:defRPr/>
            </a:lvl6pPr>
            <a:lvl7pPr lvl="6">
              <a:spcBef>
                <a:spcPts val="0"/>
              </a:spcBef>
              <a:spcAft>
                <a:spcPts val="0"/>
              </a:spcAft>
              <a:buSzPts val="9900"/>
              <a:buNone/>
              <a:defRPr/>
            </a:lvl7pPr>
            <a:lvl8pPr lvl="7">
              <a:spcBef>
                <a:spcPts val="0"/>
              </a:spcBef>
              <a:spcAft>
                <a:spcPts val="0"/>
              </a:spcAft>
              <a:buSzPts val="9900"/>
              <a:buNone/>
              <a:defRPr/>
            </a:lvl8pPr>
            <a:lvl9pPr lvl="8">
              <a:spcBef>
                <a:spcPts val="0"/>
              </a:spcBef>
              <a:spcAft>
                <a:spcPts val="0"/>
              </a:spcAft>
              <a:buSzPts val="9900"/>
              <a:buNone/>
              <a:defRPr/>
            </a:lvl9pPr>
          </a:lstStyle>
          <a:p>
            <a:endParaRPr/>
          </a:p>
        </p:txBody>
      </p:sp>
      <p:sp>
        <p:nvSpPr>
          <p:cNvPr id="22" name="Google Shape;22;p5"/>
          <p:cNvSpPr txBox="1">
            <a:spLocks noGrp="1"/>
          </p:cNvSpPr>
          <p:nvPr>
            <p:ph type="body" idx="1"/>
          </p:nvPr>
        </p:nvSpPr>
        <p:spPr>
          <a:xfrm>
            <a:off x="728936" y="6783772"/>
            <a:ext cx="9354000" cy="20109900"/>
          </a:xfrm>
          <a:prstGeom prst="rect">
            <a:avLst/>
          </a:prstGeom>
        </p:spPr>
        <p:txBody>
          <a:bodyPr spcFirstLastPara="1" wrap="square" lIns="321925" tIns="321925" rIns="321925" bIns="321925" anchor="t" anchorCtr="0">
            <a:noAutofit/>
          </a:bodyPr>
          <a:lstStyle>
            <a:lvl1pPr marL="457200" lvl="0" indent="-539750">
              <a:spcBef>
                <a:spcPts val="0"/>
              </a:spcBef>
              <a:spcAft>
                <a:spcPts val="0"/>
              </a:spcAft>
              <a:buSzPts val="4900"/>
              <a:buChar char="●"/>
              <a:defRPr sz="4900"/>
            </a:lvl1pPr>
            <a:lvl2pPr marL="914400" lvl="1" indent="-495300">
              <a:spcBef>
                <a:spcPts val="5600"/>
              </a:spcBef>
              <a:spcAft>
                <a:spcPts val="0"/>
              </a:spcAft>
              <a:buSzPts val="4200"/>
              <a:buChar char="○"/>
              <a:defRPr sz="4200"/>
            </a:lvl2pPr>
            <a:lvl3pPr marL="1371600" lvl="2" indent="-495300">
              <a:spcBef>
                <a:spcPts val="5600"/>
              </a:spcBef>
              <a:spcAft>
                <a:spcPts val="0"/>
              </a:spcAft>
              <a:buSzPts val="4200"/>
              <a:buChar char="■"/>
              <a:defRPr sz="4200"/>
            </a:lvl3pPr>
            <a:lvl4pPr marL="1828800" lvl="3" indent="-495300">
              <a:spcBef>
                <a:spcPts val="5600"/>
              </a:spcBef>
              <a:spcAft>
                <a:spcPts val="0"/>
              </a:spcAft>
              <a:buSzPts val="4200"/>
              <a:buChar char="●"/>
              <a:defRPr sz="4200"/>
            </a:lvl4pPr>
            <a:lvl5pPr marL="2286000" lvl="4" indent="-495300">
              <a:spcBef>
                <a:spcPts val="5600"/>
              </a:spcBef>
              <a:spcAft>
                <a:spcPts val="0"/>
              </a:spcAft>
              <a:buSzPts val="4200"/>
              <a:buChar char="○"/>
              <a:defRPr sz="4200"/>
            </a:lvl5pPr>
            <a:lvl6pPr marL="2743200" lvl="5" indent="-495300">
              <a:spcBef>
                <a:spcPts val="5600"/>
              </a:spcBef>
              <a:spcAft>
                <a:spcPts val="0"/>
              </a:spcAft>
              <a:buSzPts val="4200"/>
              <a:buChar char="■"/>
              <a:defRPr sz="4200"/>
            </a:lvl6pPr>
            <a:lvl7pPr marL="3200400" lvl="6" indent="-495300">
              <a:spcBef>
                <a:spcPts val="5600"/>
              </a:spcBef>
              <a:spcAft>
                <a:spcPts val="0"/>
              </a:spcAft>
              <a:buSzPts val="4200"/>
              <a:buChar char="●"/>
              <a:defRPr sz="4200"/>
            </a:lvl7pPr>
            <a:lvl8pPr marL="3657600" lvl="7" indent="-495300">
              <a:spcBef>
                <a:spcPts val="5600"/>
              </a:spcBef>
              <a:spcAft>
                <a:spcPts val="0"/>
              </a:spcAft>
              <a:buSzPts val="4200"/>
              <a:buChar char="○"/>
              <a:defRPr sz="4200"/>
            </a:lvl8pPr>
            <a:lvl9pPr marL="4114800" lvl="8" indent="-495300">
              <a:spcBef>
                <a:spcPts val="5600"/>
              </a:spcBef>
              <a:spcAft>
                <a:spcPts val="5600"/>
              </a:spcAft>
              <a:buSzPts val="4200"/>
              <a:buChar char="■"/>
              <a:defRPr sz="4200"/>
            </a:lvl9pPr>
          </a:lstStyle>
          <a:p>
            <a:endParaRPr/>
          </a:p>
        </p:txBody>
      </p:sp>
      <p:sp>
        <p:nvSpPr>
          <p:cNvPr id="23" name="Google Shape;23;p5"/>
          <p:cNvSpPr txBox="1">
            <a:spLocks noGrp="1"/>
          </p:cNvSpPr>
          <p:nvPr>
            <p:ph type="body" idx="2"/>
          </p:nvPr>
        </p:nvSpPr>
        <p:spPr>
          <a:xfrm>
            <a:off x="11300967" y="6783772"/>
            <a:ext cx="9354000" cy="20109900"/>
          </a:xfrm>
          <a:prstGeom prst="rect">
            <a:avLst/>
          </a:prstGeom>
        </p:spPr>
        <p:txBody>
          <a:bodyPr spcFirstLastPara="1" wrap="square" lIns="321925" tIns="321925" rIns="321925" bIns="321925" anchor="t" anchorCtr="0">
            <a:noAutofit/>
          </a:bodyPr>
          <a:lstStyle>
            <a:lvl1pPr marL="457200" lvl="0" indent="-539750">
              <a:spcBef>
                <a:spcPts val="0"/>
              </a:spcBef>
              <a:spcAft>
                <a:spcPts val="0"/>
              </a:spcAft>
              <a:buSzPts val="4900"/>
              <a:buChar char="●"/>
              <a:defRPr sz="4900"/>
            </a:lvl1pPr>
            <a:lvl2pPr marL="914400" lvl="1" indent="-495300">
              <a:spcBef>
                <a:spcPts val="5600"/>
              </a:spcBef>
              <a:spcAft>
                <a:spcPts val="0"/>
              </a:spcAft>
              <a:buSzPts val="4200"/>
              <a:buChar char="○"/>
              <a:defRPr sz="4200"/>
            </a:lvl2pPr>
            <a:lvl3pPr marL="1371600" lvl="2" indent="-495300">
              <a:spcBef>
                <a:spcPts val="5600"/>
              </a:spcBef>
              <a:spcAft>
                <a:spcPts val="0"/>
              </a:spcAft>
              <a:buSzPts val="4200"/>
              <a:buChar char="■"/>
              <a:defRPr sz="4200"/>
            </a:lvl3pPr>
            <a:lvl4pPr marL="1828800" lvl="3" indent="-495300">
              <a:spcBef>
                <a:spcPts val="5600"/>
              </a:spcBef>
              <a:spcAft>
                <a:spcPts val="0"/>
              </a:spcAft>
              <a:buSzPts val="4200"/>
              <a:buChar char="●"/>
              <a:defRPr sz="4200"/>
            </a:lvl4pPr>
            <a:lvl5pPr marL="2286000" lvl="4" indent="-495300">
              <a:spcBef>
                <a:spcPts val="5600"/>
              </a:spcBef>
              <a:spcAft>
                <a:spcPts val="0"/>
              </a:spcAft>
              <a:buSzPts val="4200"/>
              <a:buChar char="○"/>
              <a:defRPr sz="4200"/>
            </a:lvl5pPr>
            <a:lvl6pPr marL="2743200" lvl="5" indent="-495300">
              <a:spcBef>
                <a:spcPts val="5600"/>
              </a:spcBef>
              <a:spcAft>
                <a:spcPts val="0"/>
              </a:spcAft>
              <a:buSzPts val="4200"/>
              <a:buChar char="■"/>
              <a:defRPr sz="4200"/>
            </a:lvl6pPr>
            <a:lvl7pPr marL="3200400" lvl="6" indent="-495300">
              <a:spcBef>
                <a:spcPts val="5600"/>
              </a:spcBef>
              <a:spcAft>
                <a:spcPts val="0"/>
              </a:spcAft>
              <a:buSzPts val="4200"/>
              <a:buChar char="●"/>
              <a:defRPr sz="4200"/>
            </a:lvl7pPr>
            <a:lvl8pPr marL="3657600" lvl="7" indent="-495300">
              <a:spcBef>
                <a:spcPts val="5600"/>
              </a:spcBef>
              <a:spcAft>
                <a:spcPts val="0"/>
              </a:spcAft>
              <a:buSzPts val="4200"/>
              <a:buChar char="○"/>
              <a:defRPr sz="4200"/>
            </a:lvl8pPr>
            <a:lvl9pPr marL="4114800" lvl="8" indent="-495300">
              <a:spcBef>
                <a:spcPts val="5600"/>
              </a:spcBef>
              <a:spcAft>
                <a:spcPts val="5600"/>
              </a:spcAft>
              <a:buSzPts val="4200"/>
              <a:buChar char="■"/>
              <a:defRPr sz="4200"/>
            </a:lvl9pPr>
          </a:lstStyle>
          <a:p>
            <a:endParaRPr/>
          </a:p>
        </p:txBody>
      </p:sp>
      <p:sp>
        <p:nvSpPr>
          <p:cNvPr id="24" name="Google Shape;24;p5"/>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728936" y="2619535"/>
            <a:ext cx="19926000" cy="3371100"/>
          </a:xfrm>
          <a:prstGeom prst="rect">
            <a:avLst/>
          </a:prstGeom>
        </p:spPr>
        <p:txBody>
          <a:bodyPr spcFirstLastPara="1" wrap="square" lIns="321925" tIns="321925" rIns="321925" bIns="321925" anchor="t" anchorCtr="0">
            <a:noAutofit/>
          </a:bodyPr>
          <a:lstStyle>
            <a:lvl1pPr lvl="0">
              <a:spcBef>
                <a:spcPts val="0"/>
              </a:spcBef>
              <a:spcAft>
                <a:spcPts val="0"/>
              </a:spcAft>
              <a:buSzPts val="9900"/>
              <a:buNone/>
              <a:defRPr/>
            </a:lvl1pPr>
            <a:lvl2pPr lvl="1">
              <a:spcBef>
                <a:spcPts val="0"/>
              </a:spcBef>
              <a:spcAft>
                <a:spcPts val="0"/>
              </a:spcAft>
              <a:buSzPts val="9900"/>
              <a:buNone/>
              <a:defRPr/>
            </a:lvl2pPr>
            <a:lvl3pPr lvl="2">
              <a:spcBef>
                <a:spcPts val="0"/>
              </a:spcBef>
              <a:spcAft>
                <a:spcPts val="0"/>
              </a:spcAft>
              <a:buSzPts val="9900"/>
              <a:buNone/>
              <a:defRPr/>
            </a:lvl3pPr>
            <a:lvl4pPr lvl="3">
              <a:spcBef>
                <a:spcPts val="0"/>
              </a:spcBef>
              <a:spcAft>
                <a:spcPts val="0"/>
              </a:spcAft>
              <a:buSzPts val="9900"/>
              <a:buNone/>
              <a:defRPr/>
            </a:lvl4pPr>
            <a:lvl5pPr lvl="4">
              <a:spcBef>
                <a:spcPts val="0"/>
              </a:spcBef>
              <a:spcAft>
                <a:spcPts val="0"/>
              </a:spcAft>
              <a:buSzPts val="9900"/>
              <a:buNone/>
              <a:defRPr/>
            </a:lvl5pPr>
            <a:lvl6pPr lvl="5">
              <a:spcBef>
                <a:spcPts val="0"/>
              </a:spcBef>
              <a:spcAft>
                <a:spcPts val="0"/>
              </a:spcAft>
              <a:buSzPts val="9900"/>
              <a:buNone/>
              <a:defRPr/>
            </a:lvl6pPr>
            <a:lvl7pPr lvl="6">
              <a:spcBef>
                <a:spcPts val="0"/>
              </a:spcBef>
              <a:spcAft>
                <a:spcPts val="0"/>
              </a:spcAft>
              <a:buSzPts val="9900"/>
              <a:buNone/>
              <a:defRPr/>
            </a:lvl7pPr>
            <a:lvl8pPr lvl="7">
              <a:spcBef>
                <a:spcPts val="0"/>
              </a:spcBef>
              <a:spcAft>
                <a:spcPts val="0"/>
              </a:spcAft>
              <a:buSzPts val="9900"/>
              <a:buNone/>
              <a:defRPr/>
            </a:lvl8pPr>
            <a:lvl9pPr lvl="8">
              <a:spcBef>
                <a:spcPts val="0"/>
              </a:spcBef>
              <a:spcAft>
                <a:spcPts val="0"/>
              </a:spcAft>
              <a:buSzPts val="9900"/>
              <a:buNone/>
              <a:defRPr/>
            </a:lvl9pPr>
          </a:lstStyle>
          <a:p>
            <a:endParaRPr/>
          </a:p>
        </p:txBody>
      </p:sp>
      <p:sp>
        <p:nvSpPr>
          <p:cNvPr id="27" name="Google Shape;27;p6"/>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728936" y="3270408"/>
            <a:ext cx="6566700" cy="4448100"/>
          </a:xfrm>
          <a:prstGeom prst="rect">
            <a:avLst/>
          </a:prstGeom>
        </p:spPr>
        <p:txBody>
          <a:bodyPr spcFirstLastPara="1" wrap="square" lIns="321925" tIns="321925" rIns="321925" bIns="321925" anchor="b" anchorCtr="0">
            <a:noAutofit/>
          </a:bodyPr>
          <a:lstStyle>
            <a:lvl1pPr lvl="0">
              <a:spcBef>
                <a:spcPts val="0"/>
              </a:spcBef>
              <a:spcAft>
                <a:spcPts val="0"/>
              </a:spcAft>
              <a:buSzPts val="8500"/>
              <a:buNone/>
              <a:defRPr sz="8500"/>
            </a:lvl1pPr>
            <a:lvl2pPr lvl="1">
              <a:spcBef>
                <a:spcPts val="0"/>
              </a:spcBef>
              <a:spcAft>
                <a:spcPts val="0"/>
              </a:spcAft>
              <a:buSzPts val="8500"/>
              <a:buNone/>
              <a:defRPr sz="8500"/>
            </a:lvl2pPr>
            <a:lvl3pPr lvl="2">
              <a:spcBef>
                <a:spcPts val="0"/>
              </a:spcBef>
              <a:spcAft>
                <a:spcPts val="0"/>
              </a:spcAft>
              <a:buSzPts val="8500"/>
              <a:buNone/>
              <a:defRPr sz="8500"/>
            </a:lvl3pPr>
            <a:lvl4pPr lvl="3">
              <a:spcBef>
                <a:spcPts val="0"/>
              </a:spcBef>
              <a:spcAft>
                <a:spcPts val="0"/>
              </a:spcAft>
              <a:buSzPts val="8500"/>
              <a:buNone/>
              <a:defRPr sz="8500"/>
            </a:lvl4pPr>
            <a:lvl5pPr lvl="4">
              <a:spcBef>
                <a:spcPts val="0"/>
              </a:spcBef>
              <a:spcAft>
                <a:spcPts val="0"/>
              </a:spcAft>
              <a:buSzPts val="8500"/>
              <a:buNone/>
              <a:defRPr sz="8500"/>
            </a:lvl5pPr>
            <a:lvl6pPr lvl="5">
              <a:spcBef>
                <a:spcPts val="0"/>
              </a:spcBef>
              <a:spcAft>
                <a:spcPts val="0"/>
              </a:spcAft>
              <a:buSzPts val="8500"/>
              <a:buNone/>
              <a:defRPr sz="8500"/>
            </a:lvl6pPr>
            <a:lvl7pPr lvl="6">
              <a:spcBef>
                <a:spcPts val="0"/>
              </a:spcBef>
              <a:spcAft>
                <a:spcPts val="0"/>
              </a:spcAft>
              <a:buSzPts val="8500"/>
              <a:buNone/>
              <a:defRPr sz="8500"/>
            </a:lvl7pPr>
            <a:lvl8pPr lvl="7">
              <a:spcBef>
                <a:spcPts val="0"/>
              </a:spcBef>
              <a:spcAft>
                <a:spcPts val="0"/>
              </a:spcAft>
              <a:buSzPts val="8500"/>
              <a:buNone/>
              <a:defRPr sz="8500"/>
            </a:lvl8pPr>
            <a:lvl9pPr lvl="8">
              <a:spcBef>
                <a:spcPts val="0"/>
              </a:spcBef>
              <a:spcAft>
                <a:spcPts val="0"/>
              </a:spcAft>
              <a:buSzPts val="8500"/>
              <a:buNone/>
              <a:defRPr sz="8500"/>
            </a:lvl9pPr>
          </a:lstStyle>
          <a:p>
            <a:endParaRPr/>
          </a:p>
        </p:txBody>
      </p:sp>
      <p:sp>
        <p:nvSpPr>
          <p:cNvPr id="30" name="Google Shape;30;p7"/>
          <p:cNvSpPr txBox="1">
            <a:spLocks noGrp="1"/>
          </p:cNvSpPr>
          <p:nvPr>
            <p:ph type="body" idx="1"/>
          </p:nvPr>
        </p:nvSpPr>
        <p:spPr>
          <a:xfrm>
            <a:off x="728936" y="8179553"/>
            <a:ext cx="6566700" cy="18714900"/>
          </a:xfrm>
          <a:prstGeom prst="rect">
            <a:avLst/>
          </a:prstGeom>
        </p:spPr>
        <p:txBody>
          <a:bodyPr spcFirstLastPara="1" wrap="square" lIns="321925" tIns="321925" rIns="321925" bIns="321925" anchor="t" anchorCtr="0">
            <a:noAutofit/>
          </a:bodyPr>
          <a:lstStyle>
            <a:lvl1pPr marL="457200" lvl="0" indent="-495300">
              <a:spcBef>
                <a:spcPts val="0"/>
              </a:spcBef>
              <a:spcAft>
                <a:spcPts val="0"/>
              </a:spcAft>
              <a:buSzPts val="4200"/>
              <a:buChar char="●"/>
              <a:defRPr sz="4200"/>
            </a:lvl1pPr>
            <a:lvl2pPr marL="914400" lvl="1" indent="-495300">
              <a:spcBef>
                <a:spcPts val="5600"/>
              </a:spcBef>
              <a:spcAft>
                <a:spcPts val="0"/>
              </a:spcAft>
              <a:buSzPts val="4200"/>
              <a:buChar char="○"/>
              <a:defRPr sz="4200"/>
            </a:lvl2pPr>
            <a:lvl3pPr marL="1371600" lvl="2" indent="-495300">
              <a:spcBef>
                <a:spcPts val="5600"/>
              </a:spcBef>
              <a:spcAft>
                <a:spcPts val="0"/>
              </a:spcAft>
              <a:buSzPts val="4200"/>
              <a:buChar char="■"/>
              <a:defRPr sz="4200"/>
            </a:lvl3pPr>
            <a:lvl4pPr marL="1828800" lvl="3" indent="-495300">
              <a:spcBef>
                <a:spcPts val="5600"/>
              </a:spcBef>
              <a:spcAft>
                <a:spcPts val="0"/>
              </a:spcAft>
              <a:buSzPts val="4200"/>
              <a:buChar char="●"/>
              <a:defRPr sz="4200"/>
            </a:lvl4pPr>
            <a:lvl5pPr marL="2286000" lvl="4" indent="-495300">
              <a:spcBef>
                <a:spcPts val="5600"/>
              </a:spcBef>
              <a:spcAft>
                <a:spcPts val="0"/>
              </a:spcAft>
              <a:buSzPts val="4200"/>
              <a:buChar char="○"/>
              <a:defRPr sz="4200"/>
            </a:lvl5pPr>
            <a:lvl6pPr marL="2743200" lvl="5" indent="-495300">
              <a:spcBef>
                <a:spcPts val="5600"/>
              </a:spcBef>
              <a:spcAft>
                <a:spcPts val="0"/>
              </a:spcAft>
              <a:buSzPts val="4200"/>
              <a:buChar char="■"/>
              <a:defRPr sz="4200"/>
            </a:lvl6pPr>
            <a:lvl7pPr marL="3200400" lvl="6" indent="-495300">
              <a:spcBef>
                <a:spcPts val="5600"/>
              </a:spcBef>
              <a:spcAft>
                <a:spcPts val="0"/>
              </a:spcAft>
              <a:buSzPts val="4200"/>
              <a:buChar char="●"/>
              <a:defRPr sz="4200"/>
            </a:lvl7pPr>
            <a:lvl8pPr marL="3657600" lvl="7" indent="-495300">
              <a:spcBef>
                <a:spcPts val="5600"/>
              </a:spcBef>
              <a:spcAft>
                <a:spcPts val="0"/>
              </a:spcAft>
              <a:buSzPts val="4200"/>
              <a:buChar char="○"/>
              <a:defRPr sz="4200"/>
            </a:lvl8pPr>
            <a:lvl9pPr marL="4114800" lvl="8" indent="-495300">
              <a:spcBef>
                <a:spcPts val="5600"/>
              </a:spcBef>
              <a:spcAft>
                <a:spcPts val="5600"/>
              </a:spcAft>
              <a:buSzPts val="4200"/>
              <a:buChar char="■"/>
              <a:defRPr sz="4200"/>
            </a:lvl9pPr>
          </a:lstStyle>
          <a:p>
            <a:endParaRPr/>
          </a:p>
        </p:txBody>
      </p:sp>
      <p:sp>
        <p:nvSpPr>
          <p:cNvPr id="31" name="Google Shape;31;p7"/>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146490" y="2649702"/>
            <a:ext cx="14891700" cy="24079500"/>
          </a:xfrm>
          <a:prstGeom prst="rect">
            <a:avLst/>
          </a:prstGeom>
        </p:spPr>
        <p:txBody>
          <a:bodyPr spcFirstLastPara="1" wrap="square" lIns="321925" tIns="321925" rIns="321925" bIns="321925" anchor="ctr" anchorCtr="0">
            <a:noAutofit/>
          </a:bodyPr>
          <a:lstStyle>
            <a:lvl1pPr lvl="0">
              <a:spcBef>
                <a:spcPts val="0"/>
              </a:spcBef>
              <a:spcAft>
                <a:spcPts val="0"/>
              </a:spcAft>
              <a:buSzPts val="16900"/>
              <a:buNone/>
              <a:defRPr sz="16900"/>
            </a:lvl1pPr>
            <a:lvl2pPr lvl="1">
              <a:spcBef>
                <a:spcPts val="0"/>
              </a:spcBef>
              <a:spcAft>
                <a:spcPts val="0"/>
              </a:spcAft>
              <a:buSzPts val="16900"/>
              <a:buNone/>
              <a:defRPr sz="16900"/>
            </a:lvl2pPr>
            <a:lvl3pPr lvl="2">
              <a:spcBef>
                <a:spcPts val="0"/>
              </a:spcBef>
              <a:spcAft>
                <a:spcPts val="0"/>
              </a:spcAft>
              <a:buSzPts val="16900"/>
              <a:buNone/>
              <a:defRPr sz="16900"/>
            </a:lvl3pPr>
            <a:lvl4pPr lvl="3">
              <a:spcBef>
                <a:spcPts val="0"/>
              </a:spcBef>
              <a:spcAft>
                <a:spcPts val="0"/>
              </a:spcAft>
              <a:buSzPts val="16900"/>
              <a:buNone/>
              <a:defRPr sz="16900"/>
            </a:lvl4pPr>
            <a:lvl5pPr lvl="4">
              <a:spcBef>
                <a:spcPts val="0"/>
              </a:spcBef>
              <a:spcAft>
                <a:spcPts val="0"/>
              </a:spcAft>
              <a:buSzPts val="16900"/>
              <a:buNone/>
              <a:defRPr sz="16900"/>
            </a:lvl5pPr>
            <a:lvl6pPr lvl="5">
              <a:spcBef>
                <a:spcPts val="0"/>
              </a:spcBef>
              <a:spcAft>
                <a:spcPts val="0"/>
              </a:spcAft>
              <a:buSzPts val="16900"/>
              <a:buNone/>
              <a:defRPr sz="16900"/>
            </a:lvl6pPr>
            <a:lvl7pPr lvl="6">
              <a:spcBef>
                <a:spcPts val="0"/>
              </a:spcBef>
              <a:spcAft>
                <a:spcPts val="0"/>
              </a:spcAft>
              <a:buSzPts val="16900"/>
              <a:buNone/>
              <a:defRPr sz="16900"/>
            </a:lvl7pPr>
            <a:lvl8pPr lvl="7">
              <a:spcBef>
                <a:spcPts val="0"/>
              </a:spcBef>
              <a:spcAft>
                <a:spcPts val="0"/>
              </a:spcAft>
              <a:buSzPts val="16900"/>
              <a:buNone/>
              <a:defRPr sz="16900"/>
            </a:lvl8pPr>
            <a:lvl9pPr lvl="8">
              <a:spcBef>
                <a:spcPts val="0"/>
              </a:spcBef>
              <a:spcAft>
                <a:spcPts val="0"/>
              </a:spcAft>
              <a:buSzPts val="16900"/>
              <a:buNone/>
              <a:defRPr sz="16900"/>
            </a:lvl9pPr>
          </a:lstStyle>
          <a:p>
            <a:endParaRPr/>
          </a:p>
        </p:txBody>
      </p:sp>
      <p:sp>
        <p:nvSpPr>
          <p:cNvPr id="34" name="Google Shape;34;p8"/>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0692000" y="-736"/>
            <a:ext cx="10692000" cy="30276000"/>
          </a:xfrm>
          <a:prstGeom prst="rect">
            <a:avLst/>
          </a:prstGeom>
          <a:solidFill>
            <a:schemeClr val="lt2"/>
          </a:solidFill>
          <a:ln>
            <a:noFill/>
          </a:ln>
        </p:spPr>
        <p:txBody>
          <a:bodyPr spcFirstLastPara="1" wrap="square" lIns="321925" tIns="321925" rIns="321925" bIns="3219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620894" y="7258794"/>
            <a:ext cx="9459900" cy="8725200"/>
          </a:xfrm>
          <a:prstGeom prst="rect">
            <a:avLst/>
          </a:prstGeom>
        </p:spPr>
        <p:txBody>
          <a:bodyPr spcFirstLastPara="1" wrap="square" lIns="321925" tIns="321925" rIns="321925" bIns="321925" anchor="b" anchorCtr="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endParaRPr/>
          </a:p>
        </p:txBody>
      </p:sp>
      <p:sp>
        <p:nvSpPr>
          <p:cNvPr id="38" name="Google Shape;38;p9"/>
          <p:cNvSpPr txBox="1">
            <a:spLocks noGrp="1"/>
          </p:cNvSpPr>
          <p:nvPr>
            <p:ph type="subTitle" idx="1"/>
          </p:nvPr>
        </p:nvSpPr>
        <p:spPr>
          <a:xfrm>
            <a:off x="620894" y="16499640"/>
            <a:ext cx="9459900" cy="7270200"/>
          </a:xfrm>
          <a:prstGeom prst="rect">
            <a:avLst/>
          </a:prstGeom>
        </p:spPr>
        <p:txBody>
          <a:bodyPr spcFirstLastPara="1" wrap="square" lIns="321925" tIns="321925" rIns="321925" bIns="321925" anchor="t" anchorCtr="0">
            <a:noAutofit/>
          </a:bodyPr>
          <a:lstStyle>
            <a:lvl1pPr lvl="0" algn="ctr">
              <a:lnSpc>
                <a:spcPct val="100000"/>
              </a:lnSpc>
              <a:spcBef>
                <a:spcPts val="0"/>
              </a:spcBef>
              <a:spcAft>
                <a:spcPts val="0"/>
              </a:spcAft>
              <a:buSzPts val="7400"/>
              <a:buNone/>
              <a:defRPr sz="7400"/>
            </a:lvl1pPr>
            <a:lvl2pPr lvl="1" algn="ctr">
              <a:lnSpc>
                <a:spcPct val="100000"/>
              </a:lnSpc>
              <a:spcBef>
                <a:spcPts val="0"/>
              </a:spcBef>
              <a:spcAft>
                <a:spcPts val="0"/>
              </a:spcAft>
              <a:buSzPts val="7400"/>
              <a:buNone/>
              <a:defRPr sz="7400"/>
            </a:lvl2pPr>
            <a:lvl3pPr lvl="2" algn="ctr">
              <a:lnSpc>
                <a:spcPct val="100000"/>
              </a:lnSpc>
              <a:spcBef>
                <a:spcPts val="0"/>
              </a:spcBef>
              <a:spcAft>
                <a:spcPts val="0"/>
              </a:spcAft>
              <a:buSzPts val="7400"/>
              <a:buNone/>
              <a:defRPr sz="7400"/>
            </a:lvl3pPr>
            <a:lvl4pPr lvl="3" algn="ctr">
              <a:lnSpc>
                <a:spcPct val="100000"/>
              </a:lnSpc>
              <a:spcBef>
                <a:spcPts val="0"/>
              </a:spcBef>
              <a:spcAft>
                <a:spcPts val="0"/>
              </a:spcAft>
              <a:buSzPts val="7400"/>
              <a:buNone/>
              <a:defRPr sz="7400"/>
            </a:lvl4pPr>
            <a:lvl5pPr lvl="4" algn="ctr">
              <a:lnSpc>
                <a:spcPct val="100000"/>
              </a:lnSpc>
              <a:spcBef>
                <a:spcPts val="0"/>
              </a:spcBef>
              <a:spcAft>
                <a:spcPts val="0"/>
              </a:spcAft>
              <a:buSzPts val="7400"/>
              <a:buNone/>
              <a:defRPr sz="7400"/>
            </a:lvl5pPr>
            <a:lvl6pPr lvl="5" algn="ctr">
              <a:lnSpc>
                <a:spcPct val="100000"/>
              </a:lnSpc>
              <a:spcBef>
                <a:spcPts val="0"/>
              </a:spcBef>
              <a:spcAft>
                <a:spcPts val="0"/>
              </a:spcAft>
              <a:buSzPts val="7400"/>
              <a:buNone/>
              <a:defRPr sz="7400"/>
            </a:lvl6pPr>
            <a:lvl7pPr lvl="6" algn="ctr">
              <a:lnSpc>
                <a:spcPct val="100000"/>
              </a:lnSpc>
              <a:spcBef>
                <a:spcPts val="0"/>
              </a:spcBef>
              <a:spcAft>
                <a:spcPts val="0"/>
              </a:spcAft>
              <a:buSzPts val="7400"/>
              <a:buNone/>
              <a:defRPr sz="7400"/>
            </a:lvl7pPr>
            <a:lvl8pPr lvl="7" algn="ctr">
              <a:lnSpc>
                <a:spcPct val="100000"/>
              </a:lnSpc>
              <a:spcBef>
                <a:spcPts val="0"/>
              </a:spcBef>
              <a:spcAft>
                <a:spcPts val="0"/>
              </a:spcAft>
              <a:buSzPts val="7400"/>
              <a:buNone/>
              <a:defRPr sz="7400"/>
            </a:lvl8pPr>
            <a:lvl9pPr lvl="8" algn="ctr">
              <a:lnSpc>
                <a:spcPct val="100000"/>
              </a:lnSpc>
              <a:spcBef>
                <a:spcPts val="0"/>
              </a:spcBef>
              <a:spcAft>
                <a:spcPts val="0"/>
              </a:spcAft>
              <a:buSzPts val="7400"/>
              <a:buNone/>
              <a:defRPr sz="7400"/>
            </a:lvl9pPr>
          </a:lstStyle>
          <a:p>
            <a:endParaRPr/>
          </a:p>
        </p:txBody>
      </p:sp>
      <p:sp>
        <p:nvSpPr>
          <p:cNvPr id="39" name="Google Shape;39;p9"/>
          <p:cNvSpPr txBox="1">
            <a:spLocks noGrp="1"/>
          </p:cNvSpPr>
          <p:nvPr>
            <p:ph type="body" idx="2"/>
          </p:nvPr>
        </p:nvSpPr>
        <p:spPr>
          <a:xfrm>
            <a:off x="11551429" y="4262097"/>
            <a:ext cx="8973000" cy="21750300"/>
          </a:xfrm>
          <a:prstGeom prst="rect">
            <a:avLst/>
          </a:prstGeom>
        </p:spPr>
        <p:txBody>
          <a:bodyPr spcFirstLastPara="1" wrap="square" lIns="321925" tIns="321925" rIns="321925" bIns="321925" anchor="ctr" anchorCtr="0">
            <a:noAutofit/>
          </a:bodyPr>
          <a:lstStyle>
            <a:lvl1pPr marL="457200" lvl="0" indent="-628650">
              <a:spcBef>
                <a:spcPts val="0"/>
              </a:spcBef>
              <a:spcAft>
                <a:spcPts val="0"/>
              </a:spcAft>
              <a:buSzPts val="6300"/>
              <a:buChar char="●"/>
              <a:defRPr/>
            </a:lvl1pPr>
            <a:lvl2pPr marL="914400" lvl="1" indent="-539750">
              <a:spcBef>
                <a:spcPts val="5600"/>
              </a:spcBef>
              <a:spcAft>
                <a:spcPts val="0"/>
              </a:spcAft>
              <a:buSzPts val="4900"/>
              <a:buChar char="○"/>
              <a:defRPr/>
            </a:lvl2pPr>
            <a:lvl3pPr marL="1371600" lvl="2" indent="-539750">
              <a:spcBef>
                <a:spcPts val="5600"/>
              </a:spcBef>
              <a:spcAft>
                <a:spcPts val="0"/>
              </a:spcAft>
              <a:buSzPts val="4900"/>
              <a:buChar char="■"/>
              <a:defRPr/>
            </a:lvl3pPr>
            <a:lvl4pPr marL="1828800" lvl="3" indent="-539750">
              <a:spcBef>
                <a:spcPts val="5600"/>
              </a:spcBef>
              <a:spcAft>
                <a:spcPts val="0"/>
              </a:spcAft>
              <a:buSzPts val="4900"/>
              <a:buChar char="●"/>
              <a:defRPr/>
            </a:lvl4pPr>
            <a:lvl5pPr marL="2286000" lvl="4" indent="-539750">
              <a:spcBef>
                <a:spcPts val="5600"/>
              </a:spcBef>
              <a:spcAft>
                <a:spcPts val="0"/>
              </a:spcAft>
              <a:buSzPts val="4900"/>
              <a:buChar char="○"/>
              <a:defRPr/>
            </a:lvl5pPr>
            <a:lvl6pPr marL="2743200" lvl="5" indent="-539750">
              <a:spcBef>
                <a:spcPts val="5600"/>
              </a:spcBef>
              <a:spcAft>
                <a:spcPts val="0"/>
              </a:spcAft>
              <a:buSzPts val="4900"/>
              <a:buChar char="■"/>
              <a:defRPr/>
            </a:lvl6pPr>
            <a:lvl7pPr marL="3200400" lvl="6" indent="-539750">
              <a:spcBef>
                <a:spcPts val="5600"/>
              </a:spcBef>
              <a:spcAft>
                <a:spcPts val="0"/>
              </a:spcAft>
              <a:buSzPts val="4900"/>
              <a:buChar char="●"/>
              <a:defRPr/>
            </a:lvl7pPr>
            <a:lvl8pPr marL="3657600" lvl="7" indent="-539750">
              <a:spcBef>
                <a:spcPts val="5600"/>
              </a:spcBef>
              <a:spcAft>
                <a:spcPts val="0"/>
              </a:spcAft>
              <a:buSzPts val="4900"/>
              <a:buChar char="○"/>
              <a:defRPr/>
            </a:lvl8pPr>
            <a:lvl9pPr marL="4114800" lvl="8" indent="-539750">
              <a:spcBef>
                <a:spcPts val="5600"/>
              </a:spcBef>
              <a:spcAft>
                <a:spcPts val="5600"/>
              </a:spcAft>
              <a:buSzPts val="4900"/>
              <a:buChar char="■"/>
              <a:defRPr/>
            </a:lvl9pPr>
          </a:lstStyle>
          <a:p>
            <a:endParaRPr/>
          </a:p>
        </p:txBody>
      </p:sp>
      <p:sp>
        <p:nvSpPr>
          <p:cNvPr id="40" name="Google Shape;40;p9"/>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728936" y="24902282"/>
            <a:ext cx="14028600" cy="3561900"/>
          </a:xfrm>
          <a:prstGeom prst="rect">
            <a:avLst/>
          </a:prstGeom>
        </p:spPr>
        <p:txBody>
          <a:bodyPr spcFirstLastPara="1" wrap="square" lIns="321925" tIns="321925" rIns="321925" bIns="321925" anchor="ctr" anchorCtr="0">
            <a:noAutofit/>
          </a:bodyPr>
          <a:lstStyle>
            <a:lvl1pPr marL="457200" lvl="0" indent="-228600">
              <a:lnSpc>
                <a:spcPct val="100000"/>
              </a:lnSpc>
              <a:spcBef>
                <a:spcPts val="0"/>
              </a:spcBef>
              <a:spcAft>
                <a:spcPts val="0"/>
              </a:spcAft>
              <a:buSzPts val="6300"/>
              <a:buNone/>
              <a:defRPr/>
            </a:lvl1pPr>
          </a:lstStyle>
          <a:p>
            <a:endParaRPr/>
          </a:p>
        </p:txBody>
      </p:sp>
      <p:sp>
        <p:nvSpPr>
          <p:cNvPr id="43" name="Google Shape;43;p10"/>
          <p:cNvSpPr txBox="1">
            <a:spLocks noGrp="1"/>
          </p:cNvSpPr>
          <p:nvPr>
            <p:ph type="sldNum" idx="12"/>
          </p:nvPr>
        </p:nvSpPr>
        <p:spPr>
          <a:xfrm>
            <a:off x="19813543" y="27448926"/>
            <a:ext cx="1283100" cy="2316900"/>
          </a:xfrm>
          <a:prstGeom prst="rect">
            <a:avLst/>
          </a:prstGeom>
        </p:spPr>
        <p:txBody>
          <a:bodyPr spcFirstLastPara="1" wrap="square" lIns="321925" tIns="321925" rIns="321925" bIns="3219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8936" y="2619535"/>
            <a:ext cx="19926000" cy="3371100"/>
          </a:xfrm>
          <a:prstGeom prst="rect">
            <a:avLst/>
          </a:prstGeom>
          <a:noFill/>
          <a:ln>
            <a:noFill/>
          </a:ln>
        </p:spPr>
        <p:txBody>
          <a:bodyPr spcFirstLastPara="1" wrap="square" lIns="321925" tIns="321925" rIns="321925" bIns="321925" anchor="t" anchorCtr="0">
            <a:noAutofit/>
          </a:bodyPr>
          <a:lstStyle>
            <a:lvl1pPr lvl="0">
              <a:spcBef>
                <a:spcPts val="0"/>
              </a:spcBef>
              <a:spcAft>
                <a:spcPts val="0"/>
              </a:spcAft>
              <a:buClr>
                <a:schemeClr val="dk1"/>
              </a:buClr>
              <a:buSzPts val="9900"/>
              <a:buNone/>
              <a:defRPr sz="9900">
                <a:solidFill>
                  <a:schemeClr val="dk1"/>
                </a:solidFill>
              </a:defRPr>
            </a:lvl1pPr>
            <a:lvl2pPr lvl="1">
              <a:spcBef>
                <a:spcPts val="0"/>
              </a:spcBef>
              <a:spcAft>
                <a:spcPts val="0"/>
              </a:spcAft>
              <a:buClr>
                <a:schemeClr val="dk1"/>
              </a:buClr>
              <a:buSzPts val="9900"/>
              <a:buNone/>
              <a:defRPr sz="9900">
                <a:solidFill>
                  <a:schemeClr val="dk1"/>
                </a:solidFill>
              </a:defRPr>
            </a:lvl2pPr>
            <a:lvl3pPr lvl="2">
              <a:spcBef>
                <a:spcPts val="0"/>
              </a:spcBef>
              <a:spcAft>
                <a:spcPts val="0"/>
              </a:spcAft>
              <a:buClr>
                <a:schemeClr val="dk1"/>
              </a:buClr>
              <a:buSzPts val="9900"/>
              <a:buNone/>
              <a:defRPr sz="9900">
                <a:solidFill>
                  <a:schemeClr val="dk1"/>
                </a:solidFill>
              </a:defRPr>
            </a:lvl3pPr>
            <a:lvl4pPr lvl="3">
              <a:spcBef>
                <a:spcPts val="0"/>
              </a:spcBef>
              <a:spcAft>
                <a:spcPts val="0"/>
              </a:spcAft>
              <a:buClr>
                <a:schemeClr val="dk1"/>
              </a:buClr>
              <a:buSzPts val="9900"/>
              <a:buNone/>
              <a:defRPr sz="9900">
                <a:solidFill>
                  <a:schemeClr val="dk1"/>
                </a:solidFill>
              </a:defRPr>
            </a:lvl4pPr>
            <a:lvl5pPr lvl="4">
              <a:spcBef>
                <a:spcPts val="0"/>
              </a:spcBef>
              <a:spcAft>
                <a:spcPts val="0"/>
              </a:spcAft>
              <a:buClr>
                <a:schemeClr val="dk1"/>
              </a:buClr>
              <a:buSzPts val="9900"/>
              <a:buNone/>
              <a:defRPr sz="9900">
                <a:solidFill>
                  <a:schemeClr val="dk1"/>
                </a:solidFill>
              </a:defRPr>
            </a:lvl5pPr>
            <a:lvl6pPr lvl="5">
              <a:spcBef>
                <a:spcPts val="0"/>
              </a:spcBef>
              <a:spcAft>
                <a:spcPts val="0"/>
              </a:spcAft>
              <a:buClr>
                <a:schemeClr val="dk1"/>
              </a:buClr>
              <a:buSzPts val="9900"/>
              <a:buNone/>
              <a:defRPr sz="9900">
                <a:solidFill>
                  <a:schemeClr val="dk1"/>
                </a:solidFill>
              </a:defRPr>
            </a:lvl6pPr>
            <a:lvl7pPr lvl="6">
              <a:spcBef>
                <a:spcPts val="0"/>
              </a:spcBef>
              <a:spcAft>
                <a:spcPts val="0"/>
              </a:spcAft>
              <a:buClr>
                <a:schemeClr val="dk1"/>
              </a:buClr>
              <a:buSzPts val="9900"/>
              <a:buNone/>
              <a:defRPr sz="9900">
                <a:solidFill>
                  <a:schemeClr val="dk1"/>
                </a:solidFill>
              </a:defRPr>
            </a:lvl7pPr>
            <a:lvl8pPr lvl="7">
              <a:spcBef>
                <a:spcPts val="0"/>
              </a:spcBef>
              <a:spcAft>
                <a:spcPts val="0"/>
              </a:spcAft>
              <a:buClr>
                <a:schemeClr val="dk1"/>
              </a:buClr>
              <a:buSzPts val="9900"/>
              <a:buNone/>
              <a:defRPr sz="9900">
                <a:solidFill>
                  <a:schemeClr val="dk1"/>
                </a:solidFill>
              </a:defRPr>
            </a:lvl8pPr>
            <a:lvl9pPr lvl="8">
              <a:spcBef>
                <a:spcPts val="0"/>
              </a:spcBef>
              <a:spcAft>
                <a:spcPts val="0"/>
              </a:spcAft>
              <a:buClr>
                <a:schemeClr val="dk1"/>
              </a:buClr>
              <a:buSzPts val="9900"/>
              <a:buNone/>
              <a:defRPr sz="9900">
                <a:solidFill>
                  <a:schemeClr val="dk1"/>
                </a:solidFill>
              </a:defRPr>
            </a:lvl9pPr>
          </a:lstStyle>
          <a:p>
            <a:endParaRPr/>
          </a:p>
        </p:txBody>
      </p:sp>
      <p:sp>
        <p:nvSpPr>
          <p:cNvPr id="7" name="Google Shape;7;p1"/>
          <p:cNvSpPr txBox="1">
            <a:spLocks noGrp="1"/>
          </p:cNvSpPr>
          <p:nvPr>
            <p:ph type="body" idx="1"/>
          </p:nvPr>
        </p:nvSpPr>
        <p:spPr>
          <a:xfrm>
            <a:off x="728936" y="6783772"/>
            <a:ext cx="19926000" cy="20109900"/>
          </a:xfrm>
          <a:prstGeom prst="rect">
            <a:avLst/>
          </a:prstGeom>
          <a:noFill/>
          <a:ln>
            <a:noFill/>
          </a:ln>
        </p:spPr>
        <p:txBody>
          <a:bodyPr spcFirstLastPara="1" wrap="square" lIns="321925" tIns="321925" rIns="321925" bIns="321925" anchor="t" anchorCtr="0">
            <a:noAutofit/>
          </a:bodyPr>
          <a:lstStyle>
            <a:lvl1pPr marL="457200" lvl="0" indent="-628650">
              <a:lnSpc>
                <a:spcPct val="115000"/>
              </a:lnSpc>
              <a:spcBef>
                <a:spcPts val="0"/>
              </a:spcBef>
              <a:spcAft>
                <a:spcPts val="0"/>
              </a:spcAft>
              <a:buClr>
                <a:schemeClr val="dk2"/>
              </a:buClr>
              <a:buSzPts val="6300"/>
              <a:buChar char="●"/>
              <a:defRPr sz="6300">
                <a:solidFill>
                  <a:schemeClr val="dk2"/>
                </a:solidFill>
              </a:defRPr>
            </a:lvl1pPr>
            <a:lvl2pPr marL="914400" lvl="1" indent="-539750">
              <a:lnSpc>
                <a:spcPct val="115000"/>
              </a:lnSpc>
              <a:spcBef>
                <a:spcPts val="5600"/>
              </a:spcBef>
              <a:spcAft>
                <a:spcPts val="0"/>
              </a:spcAft>
              <a:buClr>
                <a:schemeClr val="dk2"/>
              </a:buClr>
              <a:buSzPts val="4900"/>
              <a:buChar char="○"/>
              <a:defRPr sz="4900">
                <a:solidFill>
                  <a:schemeClr val="dk2"/>
                </a:solidFill>
              </a:defRPr>
            </a:lvl2pPr>
            <a:lvl3pPr marL="1371600" lvl="2" indent="-539750">
              <a:lnSpc>
                <a:spcPct val="115000"/>
              </a:lnSpc>
              <a:spcBef>
                <a:spcPts val="5600"/>
              </a:spcBef>
              <a:spcAft>
                <a:spcPts val="0"/>
              </a:spcAft>
              <a:buClr>
                <a:schemeClr val="dk2"/>
              </a:buClr>
              <a:buSzPts val="4900"/>
              <a:buChar char="■"/>
              <a:defRPr sz="4900">
                <a:solidFill>
                  <a:schemeClr val="dk2"/>
                </a:solidFill>
              </a:defRPr>
            </a:lvl3pPr>
            <a:lvl4pPr marL="1828800" lvl="3" indent="-539750">
              <a:lnSpc>
                <a:spcPct val="115000"/>
              </a:lnSpc>
              <a:spcBef>
                <a:spcPts val="5600"/>
              </a:spcBef>
              <a:spcAft>
                <a:spcPts val="0"/>
              </a:spcAft>
              <a:buClr>
                <a:schemeClr val="dk2"/>
              </a:buClr>
              <a:buSzPts val="4900"/>
              <a:buChar char="●"/>
              <a:defRPr sz="4900">
                <a:solidFill>
                  <a:schemeClr val="dk2"/>
                </a:solidFill>
              </a:defRPr>
            </a:lvl4pPr>
            <a:lvl5pPr marL="2286000" lvl="4" indent="-539750">
              <a:lnSpc>
                <a:spcPct val="115000"/>
              </a:lnSpc>
              <a:spcBef>
                <a:spcPts val="5600"/>
              </a:spcBef>
              <a:spcAft>
                <a:spcPts val="0"/>
              </a:spcAft>
              <a:buClr>
                <a:schemeClr val="dk2"/>
              </a:buClr>
              <a:buSzPts val="4900"/>
              <a:buChar char="○"/>
              <a:defRPr sz="4900">
                <a:solidFill>
                  <a:schemeClr val="dk2"/>
                </a:solidFill>
              </a:defRPr>
            </a:lvl5pPr>
            <a:lvl6pPr marL="2743200" lvl="5" indent="-539750">
              <a:lnSpc>
                <a:spcPct val="115000"/>
              </a:lnSpc>
              <a:spcBef>
                <a:spcPts val="5600"/>
              </a:spcBef>
              <a:spcAft>
                <a:spcPts val="0"/>
              </a:spcAft>
              <a:buClr>
                <a:schemeClr val="dk2"/>
              </a:buClr>
              <a:buSzPts val="4900"/>
              <a:buChar char="■"/>
              <a:defRPr sz="4900">
                <a:solidFill>
                  <a:schemeClr val="dk2"/>
                </a:solidFill>
              </a:defRPr>
            </a:lvl6pPr>
            <a:lvl7pPr marL="3200400" lvl="6" indent="-539750">
              <a:lnSpc>
                <a:spcPct val="115000"/>
              </a:lnSpc>
              <a:spcBef>
                <a:spcPts val="5600"/>
              </a:spcBef>
              <a:spcAft>
                <a:spcPts val="0"/>
              </a:spcAft>
              <a:buClr>
                <a:schemeClr val="dk2"/>
              </a:buClr>
              <a:buSzPts val="4900"/>
              <a:buChar char="●"/>
              <a:defRPr sz="4900">
                <a:solidFill>
                  <a:schemeClr val="dk2"/>
                </a:solidFill>
              </a:defRPr>
            </a:lvl7pPr>
            <a:lvl8pPr marL="3657600" lvl="7" indent="-539750">
              <a:lnSpc>
                <a:spcPct val="115000"/>
              </a:lnSpc>
              <a:spcBef>
                <a:spcPts val="5600"/>
              </a:spcBef>
              <a:spcAft>
                <a:spcPts val="0"/>
              </a:spcAft>
              <a:buClr>
                <a:schemeClr val="dk2"/>
              </a:buClr>
              <a:buSzPts val="4900"/>
              <a:buChar char="○"/>
              <a:defRPr sz="4900">
                <a:solidFill>
                  <a:schemeClr val="dk2"/>
                </a:solidFill>
              </a:defRPr>
            </a:lvl8pPr>
            <a:lvl9pPr marL="4114800" lvl="8" indent="-539750">
              <a:lnSpc>
                <a:spcPct val="115000"/>
              </a:lnSpc>
              <a:spcBef>
                <a:spcPts val="5600"/>
              </a:spcBef>
              <a:spcAft>
                <a:spcPts val="5600"/>
              </a:spcAft>
              <a:buClr>
                <a:schemeClr val="dk2"/>
              </a:buClr>
              <a:buSzPts val="4900"/>
              <a:buChar char="■"/>
              <a:defRPr sz="4900">
                <a:solidFill>
                  <a:schemeClr val="dk2"/>
                </a:solidFill>
              </a:defRPr>
            </a:lvl9pPr>
          </a:lstStyle>
          <a:p>
            <a:endParaRPr/>
          </a:p>
        </p:txBody>
      </p:sp>
      <p:sp>
        <p:nvSpPr>
          <p:cNvPr id="8" name="Google Shape;8;p1"/>
          <p:cNvSpPr txBox="1">
            <a:spLocks noGrp="1"/>
          </p:cNvSpPr>
          <p:nvPr>
            <p:ph type="sldNum" idx="12"/>
          </p:nvPr>
        </p:nvSpPr>
        <p:spPr>
          <a:xfrm>
            <a:off x="19813543" y="27448926"/>
            <a:ext cx="1283100" cy="2316900"/>
          </a:xfrm>
          <a:prstGeom prst="rect">
            <a:avLst/>
          </a:prstGeom>
          <a:noFill/>
          <a:ln>
            <a:noFill/>
          </a:ln>
        </p:spPr>
        <p:txBody>
          <a:bodyPr spcFirstLastPara="1" wrap="square" lIns="321925" tIns="321925" rIns="321925" bIns="321925" anchor="ctr" anchorCtr="0">
            <a:noAutofit/>
          </a:bodyPr>
          <a:lstStyle>
            <a:lvl1pPr lvl="0" algn="r">
              <a:buNone/>
              <a:defRPr sz="3500">
                <a:solidFill>
                  <a:schemeClr val="dk2"/>
                </a:solidFill>
              </a:defRPr>
            </a:lvl1pPr>
            <a:lvl2pPr lvl="1" algn="r">
              <a:buNone/>
              <a:defRPr sz="3500">
                <a:solidFill>
                  <a:schemeClr val="dk2"/>
                </a:solidFill>
              </a:defRPr>
            </a:lvl2pPr>
            <a:lvl3pPr lvl="2" algn="r">
              <a:buNone/>
              <a:defRPr sz="3500">
                <a:solidFill>
                  <a:schemeClr val="dk2"/>
                </a:solidFill>
              </a:defRPr>
            </a:lvl3pPr>
            <a:lvl4pPr lvl="3" algn="r">
              <a:buNone/>
              <a:defRPr sz="3500">
                <a:solidFill>
                  <a:schemeClr val="dk2"/>
                </a:solidFill>
              </a:defRPr>
            </a:lvl4pPr>
            <a:lvl5pPr lvl="4" algn="r">
              <a:buNone/>
              <a:defRPr sz="3500">
                <a:solidFill>
                  <a:schemeClr val="dk2"/>
                </a:solidFill>
              </a:defRPr>
            </a:lvl5pPr>
            <a:lvl6pPr lvl="5" algn="r">
              <a:buNone/>
              <a:defRPr sz="3500">
                <a:solidFill>
                  <a:schemeClr val="dk2"/>
                </a:solidFill>
              </a:defRPr>
            </a:lvl6pPr>
            <a:lvl7pPr lvl="6" algn="r">
              <a:buNone/>
              <a:defRPr sz="3500">
                <a:solidFill>
                  <a:schemeClr val="dk2"/>
                </a:solidFill>
              </a:defRPr>
            </a:lvl7pPr>
            <a:lvl8pPr lvl="7" algn="r">
              <a:buNone/>
              <a:defRPr sz="3500">
                <a:solidFill>
                  <a:schemeClr val="dk2"/>
                </a:solidFill>
              </a:defRPr>
            </a:lvl8pPr>
            <a:lvl9pPr lvl="8" algn="r">
              <a:buNone/>
              <a:defRPr sz="3500">
                <a:solidFill>
                  <a:schemeClr val="dk2"/>
                </a:solidFill>
              </a:defRPr>
            </a:lvl9pPr>
          </a:lstStyle>
          <a:p>
            <a:pPr marL="0" lvl="0" indent="0" algn="r" rtl="0">
              <a:spcBef>
                <a:spcPts val="0"/>
              </a:spcBef>
              <a:spcAft>
                <a:spcPts val="0"/>
              </a:spcAft>
              <a:buNone/>
            </a:pPr>
            <a:fld id="{00000000-1234-1234-1234-123412341234}" type="slidenum">
              <a:rPr lang="uk"/>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559500" y="1286567"/>
            <a:ext cx="20100900" cy="2107386"/>
          </a:xfrm>
          <a:prstGeom prst="roundRect">
            <a:avLst>
              <a:gd name="adj" fmla="val 16667"/>
            </a:avLst>
          </a:prstGeom>
          <a:solidFill>
            <a:srgbClr val="A4C2F4"/>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uk" sz="4800" b="1" dirty="0">
                <a:solidFill>
                  <a:schemeClr val="dk1"/>
                </a:solidFill>
                <a:latin typeface="Times New Roman"/>
                <a:ea typeface="Times New Roman"/>
                <a:cs typeface="Times New Roman"/>
                <a:sym typeface="Times New Roman"/>
              </a:rPr>
              <a:t>Smart Payload Management in Edge Nodes of Optical Label Switching Networks</a:t>
            </a:r>
            <a:endParaRPr sz="4800" b="1" dirty="0">
              <a:solidFill>
                <a:schemeClr val="dk1"/>
              </a:solidFill>
              <a:latin typeface="Times New Roman"/>
              <a:ea typeface="Times New Roman"/>
              <a:cs typeface="Times New Roman"/>
              <a:sym typeface="Times New Roman"/>
            </a:endParaRPr>
          </a:p>
          <a:p>
            <a:pPr marL="0" lvl="0" indent="0" algn="l" rtl="0">
              <a:spcBef>
                <a:spcPts val="600"/>
              </a:spcBef>
              <a:spcAft>
                <a:spcPts val="600"/>
              </a:spcAft>
              <a:buClr>
                <a:schemeClr val="dk1"/>
              </a:buClr>
              <a:buSzPts val="1100"/>
              <a:buFont typeface="Arial"/>
              <a:buNone/>
            </a:pPr>
            <a:r>
              <a:rPr lang="uk" sz="4800" dirty="0">
                <a:solidFill>
                  <a:schemeClr val="dk1"/>
                </a:solidFill>
                <a:latin typeface="Times New Roman"/>
                <a:ea typeface="Times New Roman"/>
                <a:cs typeface="Times New Roman"/>
                <a:sym typeface="Times New Roman"/>
              </a:rPr>
              <a:t>	</a:t>
            </a:r>
            <a:r>
              <a:rPr lang="uk" sz="3600" dirty="0">
                <a:solidFill>
                  <a:schemeClr val="dk1"/>
                </a:solidFill>
                <a:latin typeface="Times New Roman"/>
                <a:ea typeface="Times New Roman"/>
                <a:cs typeface="Times New Roman"/>
                <a:sym typeface="Times New Roman"/>
              </a:rPr>
              <a:t>Authors: V. Andrushchak, T. Maksymyuk, M. Kaidan, M. Klymash </a:t>
            </a:r>
            <a:endParaRPr sz="3600" dirty="0">
              <a:solidFill>
                <a:schemeClr val="dk1"/>
              </a:solidFill>
              <a:latin typeface="Times New Roman"/>
              <a:ea typeface="Times New Roman"/>
              <a:cs typeface="Times New Roman"/>
              <a:sym typeface="Times New Roman"/>
            </a:endParaRPr>
          </a:p>
        </p:txBody>
      </p:sp>
      <p:sp>
        <p:nvSpPr>
          <p:cNvPr id="55" name="Google Shape;55;p13"/>
          <p:cNvSpPr/>
          <p:nvPr/>
        </p:nvSpPr>
        <p:spPr>
          <a:xfrm>
            <a:off x="560850" y="3699800"/>
            <a:ext cx="20100900" cy="4473475"/>
          </a:xfrm>
          <a:prstGeom prst="roundRect">
            <a:avLst>
              <a:gd name="adj" fmla="val 7212"/>
            </a:avLst>
          </a:prstGeom>
          <a:solidFill>
            <a:srgbClr val="C9DAF8"/>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uk" sz="3000" b="1" dirty="0">
                <a:solidFill>
                  <a:schemeClr val="dk1"/>
                </a:solidFill>
                <a:latin typeface="Times New Roman"/>
                <a:ea typeface="Times New Roman"/>
                <a:cs typeface="Times New Roman"/>
                <a:sym typeface="Times New Roman"/>
              </a:rPr>
              <a:t>Introduction</a:t>
            </a:r>
            <a:endParaRPr sz="3000" b="1" dirty="0">
              <a:solidFill>
                <a:schemeClr val="dk1"/>
              </a:solidFill>
              <a:latin typeface="Times New Roman"/>
              <a:ea typeface="Times New Roman"/>
              <a:cs typeface="Times New Roman"/>
              <a:sym typeface="Times New Roman"/>
            </a:endParaRPr>
          </a:p>
          <a:p>
            <a:pPr marL="0" lvl="0" indent="179999" algn="just" rtl="0">
              <a:spcBef>
                <a:spcPts val="600"/>
              </a:spcBef>
              <a:spcAft>
                <a:spcPts val="0"/>
              </a:spcAft>
              <a:buClr>
                <a:schemeClr val="dk1"/>
              </a:buClr>
              <a:buSzPts val="1100"/>
              <a:buFont typeface="Arial"/>
              <a:buNone/>
            </a:pPr>
            <a:r>
              <a:rPr lang="uk" sz="2400" dirty="0">
                <a:solidFill>
                  <a:schemeClr val="dk1"/>
                </a:solidFill>
                <a:latin typeface="Times New Roman"/>
                <a:ea typeface="Times New Roman"/>
                <a:cs typeface="Times New Roman"/>
                <a:sym typeface="Times New Roman"/>
              </a:rPr>
              <a:t>Any telecommunications operator is trying to reduce cost in telecommunication networks. However, it tries to provide the necessary quality of service for end-users. In addition, the ITU-T provides own requirements for optical transport networks. There are a number of technical things which influence cost: the efficiency of use of network resources (spectral, time, energy), deployment and adaptation times, support of new services. Telecommunication traffic has changed significantly over the last 10 years. Traffic from the Internet of Things (IoT), cloud services, streaming video is very diverse. Size of IP packages for networks of the Internet of Things (IoT) is small (80-100 bytes). This number of packages can increase the amount of service data in channels. Streaming video is sensitive to delay according to the QoS (Quality of Service). Each type of traffic has its own peculiarities and requirements for its transmission over the network. There are a number of technologies, algorithms, equipment, which allows resolving certain problems of the operator. Therefore, algorithms that allow you to properly aggregate and break up telecommunication traffic allow you to constantly improve the efficiency of using network resources. However, static algorithms are not sufficient to reduce problems and therefore we suggest finding new ways to solve problems. One of these tools is to use neural networks to resolve these problems.</a:t>
            </a:r>
            <a:endParaRPr sz="2400" dirty="0">
              <a:solidFill>
                <a:schemeClr val="dk1"/>
              </a:solidFill>
              <a:latin typeface="Times New Roman"/>
              <a:ea typeface="Times New Roman"/>
              <a:cs typeface="Times New Roman"/>
              <a:sym typeface="Times New Roman"/>
            </a:endParaRPr>
          </a:p>
          <a:p>
            <a:pPr marL="0" lvl="0" indent="179999" algn="just" rtl="0">
              <a:spcBef>
                <a:spcPts val="0"/>
              </a:spcBef>
              <a:spcAft>
                <a:spcPts val="0"/>
              </a:spcAft>
              <a:buClr>
                <a:srgbClr val="000000"/>
              </a:buClr>
              <a:buSzPts val="1100"/>
              <a:buFont typeface="Arial"/>
              <a:buNone/>
            </a:pPr>
            <a:endParaRPr sz="2400" dirty="0">
              <a:solidFill>
                <a:schemeClr val="dk1"/>
              </a:solidFill>
              <a:latin typeface="Times New Roman"/>
              <a:ea typeface="Times New Roman"/>
              <a:cs typeface="Times New Roman"/>
              <a:sym typeface="Times New Roman"/>
            </a:endParaRPr>
          </a:p>
        </p:txBody>
      </p:sp>
      <p:sp>
        <p:nvSpPr>
          <p:cNvPr id="56" name="Google Shape;56;p13"/>
          <p:cNvSpPr/>
          <p:nvPr/>
        </p:nvSpPr>
        <p:spPr>
          <a:xfrm>
            <a:off x="506275" y="28242825"/>
            <a:ext cx="20358600" cy="1932300"/>
          </a:xfrm>
          <a:prstGeom prst="roundRect">
            <a:avLst>
              <a:gd name="adj" fmla="val 6317"/>
            </a:avLst>
          </a:prstGeom>
          <a:solidFill>
            <a:srgbClr val="A4C2F4"/>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uk" sz="2800" b="1" dirty="0">
                <a:solidFill>
                  <a:schemeClr val="dk1"/>
                </a:solidFill>
                <a:latin typeface="Times New Roman"/>
                <a:ea typeface="Times New Roman"/>
                <a:cs typeface="Times New Roman"/>
                <a:sym typeface="Times New Roman"/>
              </a:rPr>
              <a:t>Conclusions</a:t>
            </a:r>
            <a:endParaRPr sz="2800" b="1" dirty="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None/>
            </a:pPr>
            <a:r>
              <a:rPr lang="uk" sz="2400" dirty="0">
                <a:solidFill>
                  <a:schemeClr val="dk1"/>
                </a:solidFill>
                <a:latin typeface="Times New Roman"/>
                <a:ea typeface="Times New Roman"/>
                <a:cs typeface="Times New Roman"/>
                <a:sym typeface="Times New Roman"/>
              </a:rPr>
              <a:t>In this paper, the architecture of optical transport network based on OLS technology is suggested. This technology avoids an opto-electronic conversion on the intermediate nodes of LSP. An algorithm based on AI methods is proposed for adjusting the time of block formation during aggregation of traffic at the network edge nodes. In addition, the AI algorithms can be used to reduce the energy consumption of the transport network based on the derived mathematical model. </a:t>
            </a:r>
            <a:endParaRPr sz="2400" dirty="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None/>
            </a:pPr>
            <a:r>
              <a:rPr lang="uk" sz="2400" dirty="0">
                <a:solidFill>
                  <a:schemeClr val="dk1"/>
                </a:solidFill>
                <a:latin typeface="Times New Roman"/>
                <a:ea typeface="Times New Roman"/>
                <a:cs typeface="Times New Roman"/>
                <a:sym typeface="Times New Roman"/>
              </a:rPr>
              <a:t> </a:t>
            </a:r>
            <a:endParaRPr sz="2400" dirty="0">
              <a:solidFill>
                <a:schemeClr val="dk1"/>
              </a:solidFill>
              <a:latin typeface="Times New Roman"/>
              <a:ea typeface="Times New Roman"/>
              <a:cs typeface="Times New Roman"/>
              <a:sym typeface="Times New Roman"/>
            </a:endParaRPr>
          </a:p>
        </p:txBody>
      </p:sp>
      <p:sp>
        <p:nvSpPr>
          <p:cNvPr id="57" name="Google Shape;57;p13"/>
          <p:cNvSpPr/>
          <p:nvPr/>
        </p:nvSpPr>
        <p:spPr>
          <a:xfrm>
            <a:off x="641550" y="8410125"/>
            <a:ext cx="10050300" cy="11088900"/>
          </a:xfrm>
          <a:prstGeom prst="roundRect">
            <a:avLst>
              <a:gd name="adj" fmla="val 2524"/>
            </a:avLst>
          </a:prstGeom>
          <a:solidFill>
            <a:srgbClr val="C9DAF8"/>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179999" algn="just" rtl="0">
              <a:spcBef>
                <a:spcPts val="0"/>
              </a:spcBef>
              <a:spcAft>
                <a:spcPts val="0"/>
              </a:spcAft>
              <a:buNone/>
            </a:pPr>
            <a:endParaRPr sz="2400">
              <a:solidFill>
                <a:schemeClr val="dk1"/>
              </a:solidFill>
              <a:latin typeface="Times New Roman"/>
              <a:ea typeface="Times New Roman"/>
              <a:cs typeface="Times New Roman"/>
              <a:sym typeface="Times New Roman"/>
            </a:endParaRPr>
          </a:p>
          <a:p>
            <a:pPr marL="0" lvl="0" indent="179999" algn="just" rtl="0">
              <a:spcBef>
                <a:spcPts val="0"/>
              </a:spcBef>
              <a:spcAft>
                <a:spcPts val="0"/>
              </a:spcAft>
              <a:buNone/>
            </a:pPr>
            <a:endParaRPr sz="2400">
              <a:solidFill>
                <a:schemeClr val="dk1"/>
              </a:solidFill>
              <a:latin typeface="Times New Roman"/>
              <a:ea typeface="Times New Roman"/>
              <a:cs typeface="Times New Roman"/>
              <a:sym typeface="Times New Roman"/>
            </a:endParaRPr>
          </a:p>
          <a:p>
            <a:pPr marL="0" lvl="0" indent="179999" algn="just" rtl="0">
              <a:spcBef>
                <a:spcPts val="0"/>
              </a:spcBef>
              <a:spcAft>
                <a:spcPts val="0"/>
              </a:spcAft>
              <a:buNone/>
            </a:pPr>
            <a:endParaRPr sz="2400">
              <a:solidFill>
                <a:schemeClr val="dk1"/>
              </a:solidFill>
              <a:latin typeface="Times New Roman"/>
              <a:ea typeface="Times New Roman"/>
              <a:cs typeface="Times New Roman"/>
              <a:sym typeface="Times New Roman"/>
            </a:endParaRPr>
          </a:p>
          <a:p>
            <a:pPr marL="0" lvl="0" indent="0" algn="ctr" rtl="0">
              <a:spcBef>
                <a:spcPts val="0"/>
              </a:spcBef>
              <a:spcAft>
                <a:spcPts val="600"/>
              </a:spcAft>
              <a:buClr>
                <a:schemeClr val="dk1"/>
              </a:buClr>
              <a:buSzPts val="1100"/>
              <a:buFont typeface="Arial"/>
              <a:buNone/>
            </a:pPr>
            <a:endParaRPr sz="3000" b="1">
              <a:solidFill>
                <a:schemeClr val="dk1"/>
              </a:solidFill>
              <a:latin typeface="Times New Roman"/>
              <a:ea typeface="Times New Roman"/>
              <a:cs typeface="Times New Roman"/>
              <a:sym typeface="Times New Roman"/>
            </a:endParaRPr>
          </a:p>
        </p:txBody>
      </p:sp>
      <p:pic>
        <p:nvPicPr>
          <p:cNvPr id="58" name="Google Shape;58;p13"/>
          <p:cNvPicPr preferRelativeResize="0"/>
          <p:nvPr/>
        </p:nvPicPr>
        <p:blipFill>
          <a:blip r:embed="rId3">
            <a:alphaModFix/>
          </a:blip>
          <a:stretch>
            <a:fillRect/>
          </a:stretch>
        </p:blipFill>
        <p:spPr>
          <a:xfrm>
            <a:off x="1765669" y="10401375"/>
            <a:ext cx="7593856" cy="4925100"/>
          </a:xfrm>
          <a:prstGeom prst="rect">
            <a:avLst/>
          </a:prstGeom>
          <a:noFill/>
          <a:ln>
            <a:noFill/>
          </a:ln>
        </p:spPr>
      </p:pic>
      <p:sp>
        <p:nvSpPr>
          <p:cNvPr id="59" name="Google Shape;59;p13"/>
          <p:cNvSpPr txBox="1"/>
          <p:nvPr/>
        </p:nvSpPr>
        <p:spPr>
          <a:xfrm>
            <a:off x="12306300" y="9848850"/>
            <a:ext cx="6000600" cy="68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0" name="Google Shape;60;p13"/>
          <p:cNvSpPr txBox="1"/>
          <p:nvPr/>
        </p:nvSpPr>
        <p:spPr>
          <a:xfrm>
            <a:off x="1409700" y="8515350"/>
            <a:ext cx="8305800" cy="1428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uk" sz="3000" b="1">
                <a:solidFill>
                  <a:schemeClr val="dk1"/>
                </a:solidFill>
                <a:latin typeface="Times New Roman"/>
                <a:ea typeface="Times New Roman"/>
                <a:cs typeface="Times New Roman"/>
                <a:sym typeface="Times New Roman"/>
              </a:rPr>
              <a:t>Requirements to the Optical transport network</a:t>
            </a:r>
            <a:endParaRPr sz="3000" b="1">
              <a:solidFill>
                <a:schemeClr val="dk1"/>
              </a:solidFill>
              <a:latin typeface="Times New Roman"/>
              <a:ea typeface="Times New Roman"/>
              <a:cs typeface="Times New Roman"/>
              <a:sym typeface="Times New Roman"/>
            </a:endParaRPr>
          </a:p>
          <a:p>
            <a:pPr marL="0" lvl="0" indent="0" algn="l" rtl="0">
              <a:spcBef>
                <a:spcPts val="600"/>
              </a:spcBef>
              <a:spcAft>
                <a:spcPts val="0"/>
              </a:spcAft>
              <a:buNone/>
            </a:pPr>
            <a:endParaRPr/>
          </a:p>
        </p:txBody>
      </p:sp>
      <p:sp>
        <p:nvSpPr>
          <p:cNvPr id="61" name="Google Shape;61;p13"/>
          <p:cNvSpPr txBox="1"/>
          <p:nvPr/>
        </p:nvSpPr>
        <p:spPr>
          <a:xfrm>
            <a:off x="1028700" y="9172625"/>
            <a:ext cx="9105900" cy="2286000"/>
          </a:xfrm>
          <a:prstGeom prst="rect">
            <a:avLst/>
          </a:prstGeom>
          <a:noFill/>
          <a:ln>
            <a:noFill/>
          </a:ln>
        </p:spPr>
        <p:txBody>
          <a:bodyPr spcFirstLastPara="1" wrap="square" lIns="91425" tIns="91425" rIns="91425" bIns="91425" anchor="t" anchorCtr="0">
            <a:noAutofit/>
          </a:bodyPr>
          <a:lstStyle/>
          <a:p>
            <a:pPr marL="0" lvl="0" indent="179999" algn="just" rtl="0">
              <a:spcBef>
                <a:spcPts val="0"/>
              </a:spcBef>
              <a:spcAft>
                <a:spcPts val="0"/>
              </a:spcAft>
              <a:buClr>
                <a:schemeClr val="dk1"/>
              </a:buClr>
              <a:buSzPts val="1100"/>
              <a:buFont typeface="Arial"/>
              <a:buNone/>
            </a:pPr>
            <a:r>
              <a:rPr lang="uk" sz="2400">
                <a:solidFill>
                  <a:schemeClr val="dk1"/>
                </a:solidFill>
                <a:latin typeface="Times New Roman"/>
                <a:ea typeface="Times New Roman"/>
                <a:cs typeface="Times New Roman"/>
                <a:sym typeface="Times New Roman"/>
              </a:rPr>
              <a:t>We suggest to use optical label switching (OLS) technology for processing service data and payload in the optical domain at the intermediate nodes (see fig. 1). </a:t>
            </a:r>
            <a:endParaRPr/>
          </a:p>
        </p:txBody>
      </p:sp>
      <p:sp>
        <p:nvSpPr>
          <p:cNvPr id="62" name="Google Shape;62;p13"/>
          <p:cNvSpPr txBox="1"/>
          <p:nvPr/>
        </p:nvSpPr>
        <p:spPr>
          <a:xfrm>
            <a:off x="1714500" y="15449550"/>
            <a:ext cx="7696200" cy="133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 sz="1800">
                <a:latin typeface="Times New Roman"/>
                <a:ea typeface="Times New Roman"/>
                <a:cs typeface="Times New Roman"/>
                <a:sym typeface="Times New Roman"/>
              </a:rPr>
              <a:t>Fig. 1. Researched network (O/E/O - electrical domain, O/O/O - optical domain, IP/MPLS - equipment of network level, AOLS - equipment of link level, DWDM - equipment of DWDM level, AI - artificial intelligence, DB - database).  </a:t>
            </a:r>
            <a:endParaRPr sz="1800">
              <a:latin typeface="Times New Roman"/>
              <a:ea typeface="Times New Roman"/>
              <a:cs typeface="Times New Roman"/>
              <a:sym typeface="Times New Roman"/>
            </a:endParaRPr>
          </a:p>
        </p:txBody>
      </p:sp>
      <p:sp>
        <p:nvSpPr>
          <p:cNvPr id="63" name="Google Shape;63;p13"/>
          <p:cNvSpPr txBox="1"/>
          <p:nvPr/>
        </p:nvSpPr>
        <p:spPr>
          <a:xfrm>
            <a:off x="822900" y="16317525"/>
            <a:ext cx="9687600" cy="3295500"/>
          </a:xfrm>
          <a:prstGeom prst="rect">
            <a:avLst/>
          </a:prstGeom>
          <a:noFill/>
          <a:ln>
            <a:noFill/>
          </a:ln>
        </p:spPr>
        <p:txBody>
          <a:bodyPr spcFirstLastPara="1" wrap="square" lIns="91425" tIns="91425" rIns="91425" bIns="91425" anchor="t" anchorCtr="0">
            <a:noAutofit/>
          </a:bodyPr>
          <a:lstStyle/>
          <a:p>
            <a:pPr marL="0" lvl="0" indent="457200" algn="just" rtl="0">
              <a:spcBef>
                <a:spcPts val="0"/>
              </a:spcBef>
              <a:spcAft>
                <a:spcPts val="0"/>
              </a:spcAft>
              <a:buClr>
                <a:schemeClr val="dk1"/>
              </a:buClr>
              <a:buSzPts val="1100"/>
              <a:buFont typeface="Arial"/>
              <a:buNone/>
            </a:pPr>
            <a:r>
              <a:rPr lang="uk" sz="2400" dirty="0">
                <a:latin typeface="Times New Roman"/>
                <a:ea typeface="Times New Roman"/>
                <a:cs typeface="Times New Roman"/>
                <a:sym typeface="Times New Roman"/>
              </a:rPr>
              <a:t>Our suggested architecture of telecommunication network has next requirements: all traffic should bypass extra IP/MPLS routers on the intermediate nodes, payload should be operated without opto-electronic conversion on the intermediate nodes, OLS equipment aggregate IP packages in OLS transport units on the edge node of an optical transport network. Also, these equipment create LSP (link level) for every transport block or group of these blocks,  OLS switchers use optical labels as wavelength for processing payload.</a:t>
            </a:r>
            <a:endParaRPr sz="2400" dirty="0">
              <a:latin typeface="Times New Roman"/>
              <a:ea typeface="Times New Roman"/>
              <a:cs typeface="Times New Roman"/>
              <a:sym typeface="Times New Roman"/>
            </a:endParaRPr>
          </a:p>
          <a:p>
            <a:pPr marL="0" lvl="0" indent="0" algn="just" rtl="0">
              <a:spcBef>
                <a:spcPts val="0"/>
              </a:spcBef>
              <a:spcAft>
                <a:spcPts val="0"/>
              </a:spcAft>
              <a:buClr>
                <a:schemeClr val="dk1"/>
              </a:buClr>
              <a:buSzPts val="1100"/>
              <a:buFont typeface="Arial"/>
              <a:buNone/>
            </a:pPr>
            <a:endParaRPr sz="2400" dirty="0">
              <a:latin typeface="Times New Roman"/>
              <a:ea typeface="Times New Roman"/>
              <a:cs typeface="Times New Roman"/>
              <a:sym typeface="Times New Roman"/>
            </a:endParaRPr>
          </a:p>
          <a:p>
            <a:pPr marL="0" lvl="0" indent="0" algn="just" rtl="0">
              <a:spcBef>
                <a:spcPts val="0"/>
              </a:spcBef>
              <a:spcAft>
                <a:spcPts val="0"/>
              </a:spcAft>
              <a:buNone/>
            </a:pPr>
            <a:endParaRPr sz="2400" dirty="0">
              <a:latin typeface="Times New Roman"/>
              <a:ea typeface="Times New Roman"/>
              <a:cs typeface="Times New Roman"/>
              <a:sym typeface="Times New Roman"/>
            </a:endParaRPr>
          </a:p>
        </p:txBody>
      </p:sp>
      <p:sp>
        <p:nvSpPr>
          <p:cNvPr id="64" name="Google Shape;64;p13"/>
          <p:cNvSpPr/>
          <p:nvPr/>
        </p:nvSpPr>
        <p:spPr>
          <a:xfrm>
            <a:off x="10972800" y="8410125"/>
            <a:ext cx="9687600" cy="11088900"/>
          </a:xfrm>
          <a:prstGeom prst="roundRect">
            <a:avLst>
              <a:gd name="adj" fmla="val 2752"/>
            </a:avLst>
          </a:prstGeom>
          <a:solidFill>
            <a:srgbClr val="C9DAF8"/>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3"/>
          <p:cNvSpPr txBox="1"/>
          <p:nvPr/>
        </p:nvSpPr>
        <p:spPr>
          <a:xfrm>
            <a:off x="12612300" y="8515350"/>
            <a:ext cx="6210300" cy="68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uk" sz="3000" b="1">
                <a:latin typeface="Times New Roman"/>
                <a:ea typeface="Times New Roman"/>
                <a:cs typeface="Times New Roman"/>
                <a:sym typeface="Times New Roman"/>
              </a:rPr>
              <a:t>Data collection for Neural networks</a:t>
            </a:r>
            <a:endParaRPr sz="3000" b="1">
              <a:latin typeface="Times New Roman"/>
              <a:ea typeface="Times New Roman"/>
              <a:cs typeface="Times New Roman"/>
              <a:sym typeface="Times New Roman"/>
            </a:endParaRPr>
          </a:p>
        </p:txBody>
      </p:sp>
      <p:pic>
        <p:nvPicPr>
          <p:cNvPr id="66" name="Google Shape;66;p13"/>
          <p:cNvPicPr preferRelativeResize="0"/>
          <p:nvPr/>
        </p:nvPicPr>
        <p:blipFill>
          <a:blip r:embed="rId4">
            <a:alphaModFix/>
          </a:blip>
          <a:stretch>
            <a:fillRect/>
          </a:stretch>
        </p:blipFill>
        <p:spPr>
          <a:xfrm>
            <a:off x="11347837" y="9201150"/>
            <a:ext cx="6338925" cy="4848525"/>
          </a:xfrm>
          <a:prstGeom prst="rect">
            <a:avLst/>
          </a:prstGeom>
          <a:noFill/>
          <a:ln>
            <a:noFill/>
          </a:ln>
        </p:spPr>
      </p:pic>
      <p:pic>
        <p:nvPicPr>
          <p:cNvPr id="67" name="Google Shape;67;p13"/>
          <p:cNvPicPr preferRelativeResize="0"/>
          <p:nvPr/>
        </p:nvPicPr>
        <p:blipFill>
          <a:blip r:embed="rId5">
            <a:alphaModFix/>
          </a:blip>
          <a:stretch>
            <a:fillRect/>
          </a:stretch>
        </p:blipFill>
        <p:spPr>
          <a:xfrm>
            <a:off x="11347825" y="14192275"/>
            <a:ext cx="6338925" cy="5039146"/>
          </a:xfrm>
          <a:prstGeom prst="rect">
            <a:avLst/>
          </a:prstGeom>
          <a:noFill/>
          <a:ln>
            <a:noFill/>
          </a:ln>
        </p:spPr>
      </p:pic>
      <p:sp>
        <p:nvSpPr>
          <p:cNvPr id="68" name="Google Shape;68;p13"/>
          <p:cNvSpPr txBox="1"/>
          <p:nvPr/>
        </p:nvSpPr>
        <p:spPr>
          <a:xfrm>
            <a:off x="17811750" y="11053925"/>
            <a:ext cx="2743200" cy="1143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uk" sz="1800">
                <a:solidFill>
                  <a:schemeClr val="dk1"/>
                </a:solidFill>
                <a:latin typeface="Times New Roman"/>
                <a:ea typeface="Times New Roman"/>
                <a:cs typeface="Times New Roman"/>
                <a:sym typeface="Times New Roman"/>
              </a:rPr>
              <a:t> Fig. 2. Core optical transport network in Europe</a:t>
            </a:r>
            <a:endParaRPr sz="1800">
              <a:solidFill>
                <a:schemeClr val="dk1"/>
              </a:solidFill>
              <a:latin typeface="Times New Roman"/>
              <a:ea typeface="Times New Roman"/>
              <a:cs typeface="Times New Roman"/>
              <a:sym typeface="Times New Roman"/>
            </a:endParaRPr>
          </a:p>
          <a:p>
            <a:pPr marL="0" lvl="0" indent="0" algn="l" rtl="0">
              <a:spcBef>
                <a:spcPts val="1000"/>
              </a:spcBef>
              <a:spcAft>
                <a:spcPts val="0"/>
              </a:spcAft>
              <a:buNone/>
            </a:pPr>
            <a:endParaRPr sz="1800">
              <a:latin typeface="Times New Roman"/>
              <a:ea typeface="Times New Roman"/>
              <a:cs typeface="Times New Roman"/>
              <a:sym typeface="Times New Roman"/>
            </a:endParaRPr>
          </a:p>
        </p:txBody>
      </p:sp>
      <p:sp>
        <p:nvSpPr>
          <p:cNvPr id="69" name="Google Shape;69;p13"/>
          <p:cNvSpPr txBox="1"/>
          <p:nvPr/>
        </p:nvSpPr>
        <p:spPr>
          <a:xfrm>
            <a:off x="17859450" y="15339450"/>
            <a:ext cx="2647800" cy="15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uk" sz="1800">
                <a:solidFill>
                  <a:schemeClr val="dk1"/>
                </a:solidFill>
                <a:latin typeface="Times New Roman"/>
                <a:ea typeface="Times New Roman"/>
                <a:cs typeface="Times New Roman"/>
                <a:sym typeface="Times New Roman"/>
              </a:rPr>
              <a:t>  Fig. 3. The part of the algorithm for static  traffic aggregation based on AI for  edge nodes</a:t>
            </a:r>
            <a:endParaRPr sz="1800"/>
          </a:p>
        </p:txBody>
      </p:sp>
      <p:sp>
        <p:nvSpPr>
          <p:cNvPr id="70" name="Google Shape;70;p13"/>
          <p:cNvSpPr/>
          <p:nvPr/>
        </p:nvSpPr>
        <p:spPr>
          <a:xfrm>
            <a:off x="641550" y="19689375"/>
            <a:ext cx="20223300" cy="8348100"/>
          </a:xfrm>
          <a:prstGeom prst="roundRect">
            <a:avLst>
              <a:gd name="adj" fmla="val 4173"/>
            </a:avLst>
          </a:prstGeom>
          <a:solidFill>
            <a:srgbClr val="C9DAF8"/>
          </a:solidFill>
          <a:ln w="7620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71" name="Google Shape;71;p13"/>
          <p:cNvGraphicFramePr/>
          <p:nvPr/>
        </p:nvGraphicFramePr>
        <p:xfrm>
          <a:off x="1028700" y="21079413"/>
          <a:ext cx="6627800" cy="2082800"/>
        </p:xfrm>
        <a:graphic>
          <a:graphicData uri="http://schemas.openxmlformats.org/drawingml/2006/table">
            <a:tbl>
              <a:tblPr>
                <a:noFill/>
                <a:tableStyleId>{4A9D739F-1959-4D7F-88BC-B1F3D1AB4D64}</a:tableStyleId>
              </a:tblPr>
              <a:tblGrid>
                <a:gridCol w="1656950">
                  <a:extLst>
                    <a:ext uri="{9D8B030D-6E8A-4147-A177-3AD203B41FA5}">
                      <a16:colId xmlns:a16="http://schemas.microsoft.com/office/drawing/2014/main" val="20000"/>
                    </a:ext>
                  </a:extLst>
                </a:gridCol>
                <a:gridCol w="1656950">
                  <a:extLst>
                    <a:ext uri="{9D8B030D-6E8A-4147-A177-3AD203B41FA5}">
                      <a16:colId xmlns:a16="http://schemas.microsoft.com/office/drawing/2014/main" val="20001"/>
                    </a:ext>
                  </a:extLst>
                </a:gridCol>
                <a:gridCol w="1656950">
                  <a:extLst>
                    <a:ext uri="{9D8B030D-6E8A-4147-A177-3AD203B41FA5}">
                      <a16:colId xmlns:a16="http://schemas.microsoft.com/office/drawing/2014/main" val="20002"/>
                    </a:ext>
                  </a:extLst>
                </a:gridCol>
                <a:gridCol w="1656950">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r>
                        <a:rPr lang="uk" sz="1800" b="1">
                          <a:latin typeface="Times New Roman"/>
                          <a:ea typeface="Times New Roman"/>
                          <a:cs typeface="Times New Roman"/>
                          <a:sym typeface="Times New Roman"/>
                        </a:rPr>
                        <a:t>Parameter</a:t>
                      </a:r>
                      <a:endParaRPr sz="1800" b="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b="1">
                          <a:latin typeface="Times New Roman"/>
                          <a:ea typeface="Times New Roman"/>
                          <a:cs typeface="Times New Roman"/>
                          <a:sym typeface="Times New Roman"/>
                        </a:rPr>
                        <a:t>Value</a:t>
                      </a:r>
                      <a:endParaRPr sz="1800" b="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b="1">
                          <a:latin typeface="Times New Roman"/>
                          <a:ea typeface="Times New Roman"/>
                          <a:cs typeface="Times New Roman"/>
                          <a:sym typeface="Times New Roman"/>
                        </a:rPr>
                        <a:t>Parameter</a:t>
                      </a:r>
                      <a:endParaRPr sz="1800" b="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b="1">
                          <a:latin typeface="Times New Roman"/>
                          <a:ea typeface="Times New Roman"/>
                          <a:cs typeface="Times New Roman"/>
                          <a:sym typeface="Times New Roman"/>
                        </a:rPr>
                        <a:t>Value</a:t>
                      </a:r>
                      <a:endParaRPr sz="1800" b="1">
                        <a:latin typeface="Times New Roman"/>
                        <a:ea typeface="Times New Roman"/>
                        <a:cs typeface="Times New Roman"/>
                        <a:sym typeface="Times New Roman"/>
                      </a:endParaRPr>
                    </a:p>
                  </a:txBody>
                  <a:tcPr marL="88900" marR="88900" marT="88900" marB="88900">
                    <a:solidFill>
                      <a:srgbClr val="FFFFFF"/>
                    </a:solidFill>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uk" sz="1800" i="1">
                          <a:latin typeface="Times New Roman"/>
                          <a:ea typeface="Times New Roman"/>
                          <a:cs typeface="Times New Roman"/>
                          <a:sym typeface="Times New Roman"/>
                        </a:rPr>
                        <a:t>Iteration</a:t>
                      </a:r>
                      <a:endParaRPr sz="1800" i="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20000</a:t>
                      </a:r>
                      <a:endParaRPr sz="1800">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i="1">
                          <a:latin typeface="Times New Roman"/>
                          <a:ea typeface="Times New Roman"/>
                          <a:cs typeface="Times New Roman"/>
                          <a:sym typeface="Times New Roman"/>
                        </a:rPr>
                        <a:t>Learning rate</a:t>
                      </a:r>
                      <a:endParaRPr sz="1800" i="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0.0001</a:t>
                      </a:r>
                      <a:endParaRPr sz="1800">
                        <a:latin typeface="Times New Roman"/>
                        <a:ea typeface="Times New Roman"/>
                        <a:cs typeface="Times New Roman"/>
                        <a:sym typeface="Times New Roman"/>
                      </a:endParaRPr>
                    </a:p>
                  </a:txBody>
                  <a:tcPr marL="88900" marR="88900" marT="88900" marB="88900">
                    <a:solidFill>
                      <a:srgbClr val="FFFFFF"/>
                    </a:solidFill>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uk" sz="1800" i="1">
                          <a:latin typeface="Times New Roman"/>
                          <a:ea typeface="Times New Roman"/>
                          <a:cs typeface="Times New Roman"/>
                          <a:sym typeface="Times New Roman"/>
                        </a:rPr>
                        <a:t>Hidden layer</a:t>
                      </a:r>
                      <a:endParaRPr sz="1800" i="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100</a:t>
                      </a:r>
                      <a:endParaRPr sz="1800">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i="1">
                          <a:latin typeface="Times New Roman"/>
                          <a:ea typeface="Times New Roman"/>
                          <a:cs typeface="Times New Roman"/>
                          <a:sym typeface="Times New Roman"/>
                        </a:rPr>
                        <a:t>activation function</a:t>
                      </a:r>
                      <a:endParaRPr sz="1800" i="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relu and tanh</a:t>
                      </a:r>
                      <a:endParaRPr sz="1800">
                        <a:latin typeface="Times New Roman"/>
                        <a:ea typeface="Times New Roman"/>
                        <a:cs typeface="Times New Roman"/>
                        <a:sym typeface="Times New Roman"/>
                      </a:endParaRPr>
                    </a:p>
                  </a:txBody>
                  <a:tcPr marL="88900" marR="88900" marT="88900" marB="88900">
                    <a:solidFill>
                      <a:srgbClr val="FFFFFF"/>
                    </a:solidFill>
                  </a:tcPr>
                </a:tc>
                <a:extLst>
                  <a:ext uri="{0D108BD9-81ED-4DB2-BD59-A6C34878D82A}">
                    <a16:rowId xmlns:a16="http://schemas.microsoft.com/office/drawing/2014/main" val="10002"/>
                  </a:ext>
                </a:extLst>
              </a:tr>
              <a:tr h="342900">
                <a:tc>
                  <a:txBody>
                    <a:bodyPr/>
                    <a:lstStyle/>
                    <a:p>
                      <a:pPr marL="0" lvl="0" indent="0" algn="l" rtl="0">
                        <a:spcBef>
                          <a:spcPts val="0"/>
                        </a:spcBef>
                        <a:spcAft>
                          <a:spcPts val="0"/>
                        </a:spcAft>
                        <a:buNone/>
                      </a:pPr>
                      <a:r>
                        <a:rPr lang="uk" sz="1800" i="1">
                          <a:latin typeface="Times New Roman"/>
                          <a:ea typeface="Times New Roman"/>
                          <a:cs typeface="Times New Roman"/>
                          <a:sym typeface="Times New Roman"/>
                        </a:rPr>
                        <a:t>Hidden neurons </a:t>
                      </a:r>
                      <a:endParaRPr sz="1800" i="1">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100</a:t>
                      </a:r>
                      <a:endParaRPr sz="1800">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endParaRPr sz="1800">
                        <a:latin typeface="Times New Roman"/>
                        <a:ea typeface="Times New Roman"/>
                        <a:cs typeface="Times New Roman"/>
                        <a:sym typeface="Times New Roman"/>
                      </a:endParaRPr>
                    </a:p>
                  </a:txBody>
                  <a:tcPr marL="88900" marR="88900" marT="88900" marB="88900">
                    <a:solidFill>
                      <a:srgbClr val="FFFFFF"/>
                    </a:solidFill>
                  </a:tcPr>
                </a:tc>
                <a:tc>
                  <a:txBody>
                    <a:bodyPr/>
                    <a:lstStyle/>
                    <a:p>
                      <a:pPr marL="0" lvl="0" indent="0" algn="l" rtl="0">
                        <a:spcBef>
                          <a:spcPts val="0"/>
                        </a:spcBef>
                        <a:spcAft>
                          <a:spcPts val="0"/>
                        </a:spcAft>
                        <a:buNone/>
                      </a:pPr>
                      <a:endParaRPr sz="1800">
                        <a:latin typeface="Times New Roman"/>
                        <a:ea typeface="Times New Roman"/>
                        <a:cs typeface="Times New Roman"/>
                        <a:sym typeface="Times New Roman"/>
                      </a:endParaRPr>
                    </a:p>
                  </a:txBody>
                  <a:tcPr marL="88900" marR="88900" marT="88900" marB="88900">
                    <a:solidFill>
                      <a:srgbClr val="FFFFFF"/>
                    </a:solidFill>
                  </a:tcPr>
                </a:tc>
                <a:extLst>
                  <a:ext uri="{0D108BD9-81ED-4DB2-BD59-A6C34878D82A}">
                    <a16:rowId xmlns:a16="http://schemas.microsoft.com/office/drawing/2014/main" val="10003"/>
                  </a:ext>
                </a:extLst>
              </a:tr>
            </a:tbl>
          </a:graphicData>
        </a:graphic>
      </p:graphicFrame>
      <p:sp>
        <p:nvSpPr>
          <p:cNvPr id="72" name="Google Shape;72;p13"/>
          <p:cNvSpPr txBox="1"/>
          <p:nvPr/>
        </p:nvSpPr>
        <p:spPr>
          <a:xfrm>
            <a:off x="6532675" y="19731975"/>
            <a:ext cx="8305800" cy="68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uk" sz="3000" b="1">
                <a:latin typeface="Times New Roman"/>
                <a:ea typeface="Times New Roman"/>
                <a:cs typeface="Times New Roman"/>
                <a:sym typeface="Times New Roman"/>
              </a:rPr>
              <a:t>Simulation of the smart aggregation algorithm</a:t>
            </a:r>
            <a:endParaRPr sz="3000" b="1">
              <a:latin typeface="Times New Roman"/>
              <a:ea typeface="Times New Roman"/>
              <a:cs typeface="Times New Roman"/>
              <a:sym typeface="Times New Roman"/>
            </a:endParaRPr>
          </a:p>
        </p:txBody>
      </p:sp>
      <p:sp>
        <p:nvSpPr>
          <p:cNvPr id="73" name="Google Shape;73;p13"/>
          <p:cNvSpPr txBox="1"/>
          <p:nvPr/>
        </p:nvSpPr>
        <p:spPr>
          <a:xfrm>
            <a:off x="2409500" y="20500950"/>
            <a:ext cx="5247000" cy="495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uk" sz="2000" b="1">
                <a:latin typeface="Times New Roman"/>
                <a:ea typeface="Times New Roman"/>
                <a:cs typeface="Times New Roman"/>
                <a:sym typeface="Times New Roman"/>
              </a:rPr>
              <a:t>Table 1. Parameters of the AI model</a:t>
            </a:r>
            <a:endParaRPr sz="2000" b="1">
              <a:latin typeface="Times New Roman"/>
              <a:ea typeface="Times New Roman"/>
              <a:cs typeface="Times New Roman"/>
              <a:sym typeface="Times New Roman"/>
            </a:endParaRPr>
          </a:p>
        </p:txBody>
      </p:sp>
      <p:graphicFrame>
        <p:nvGraphicFramePr>
          <p:cNvPr id="74" name="Google Shape;74;p13"/>
          <p:cNvGraphicFramePr/>
          <p:nvPr/>
        </p:nvGraphicFramePr>
        <p:xfrm>
          <a:off x="7889450" y="21109788"/>
          <a:ext cx="3903850" cy="2092375"/>
        </p:xfrm>
        <a:graphic>
          <a:graphicData uri="http://schemas.openxmlformats.org/drawingml/2006/table">
            <a:tbl>
              <a:tblPr>
                <a:noFill/>
                <a:tableStyleId>{4A9D739F-1959-4D7F-88BC-B1F3D1AB4D64}</a:tableStyleId>
              </a:tblPr>
              <a:tblGrid>
                <a:gridCol w="1826050">
                  <a:extLst>
                    <a:ext uri="{9D8B030D-6E8A-4147-A177-3AD203B41FA5}">
                      <a16:colId xmlns:a16="http://schemas.microsoft.com/office/drawing/2014/main" val="20000"/>
                    </a:ext>
                  </a:extLst>
                </a:gridCol>
                <a:gridCol w="2077800">
                  <a:extLst>
                    <a:ext uri="{9D8B030D-6E8A-4147-A177-3AD203B41FA5}">
                      <a16:colId xmlns:a16="http://schemas.microsoft.com/office/drawing/2014/main" val="20001"/>
                    </a:ext>
                  </a:extLst>
                </a:gridCol>
              </a:tblGrid>
              <a:tr h="418475">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Part of day</a:t>
                      </a:r>
                      <a:endParaRPr sz="1800">
                        <a:latin typeface="Times New Roman"/>
                        <a:ea typeface="Times New Roman"/>
                        <a:cs typeface="Times New Roman"/>
                        <a:sym typeface="Times New Roman"/>
                      </a:endParaRPr>
                    </a:p>
                  </a:txBody>
                  <a:tcPr marL="63500" marR="63500" marT="63500" marB="635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lost packages, %</a:t>
                      </a:r>
                      <a:endParaRPr sz="1800">
                        <a:latin typeface="Times New Roman"/>
                        <a:ea typeface="Times New Roman"/>
                        <a:cs typeface="Times New Roman"/>
                        <a:sym typeface="Times New Roman"/>
                      </a:endParaRPr>
                    </a:p>
                  </a:txBody>
                  <a:tcPr marL="63500" marR="63500" marT="63500" marB="63500">
                    <a:solidFill>
                      <a:srgbClr val="FFFFFF"/>
                    </a:solidFill>
                  </a:tcPr>
                </a:tc>
                <a:extLst>
                  <a:ext uri="{0D108BD9-81ED-4DB2-BD59-A6C34878D82A}">
                    <a16:rowId xmlns:a16="http://schemas.microsoft.com/office/drawing/2014/main" val="10000"/>
                  </a:ext>
                </a:extLst>
              </a:tr>
              <a:tr h="418475">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morning</a:t>
                      </a:r>
                      <a:endParaRPr sz="1800">
                        <a:latin typeface="Times New Roman"/>
                        <a:ea typeface="Times New Roman"/>
                        <a:cs typeface="Times New Roman"/>
                        <a:sym typeface="Times New Roman"/>
                      </a:endParaRPr>
                    </a:p>
                  </a:txBody>
                  <a:tcPr marL="63500" marR="63500" marT="63500" marB="635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8,09</a:t>
                      </a:r>
                      <a:endParaRPr sz="1800">
                        <a:latin typeface="Times New Roman"/>
                        <a:ea typeface="Times New Roman"/>
                        <a:cs typeface="Times New Roman"/>
                        <a:sym typeface="Times New Roman"/>
                      </a:endParaRPr>
                    </a:p>
                  </a:txBody>
                  <a:tcPr marL="63500" marR="63500" marT="63500" marB="63500">
                    <a:solidFill>
                      <a:srgbClr val="FFFFFF"/>
                    </a:solidFill>
                  </a:tcPr>
                </a:tc>
                <a:extLst>
                  <a:ext uri="{0D108BD9-81ED-4DB2-BD59-A6C34878D82A}">
                    <a16:rowId xmlns:a16="http://schemas.microsoft.com/office/drawing/2014/main" val="10001"/>
                  </a:ext>
                </a:extLst>
              </a:tr>
              <a:tr h="418475">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noon</a:t>
                      </a:r>
                      <a:endParaRPr sz="1800">
                        <a:latin typeface="Times New Roman"/>
                        <a:ea typeface="Times New Roman"/>
                        <a:cs typeface="Times New Roman"/>
                        <a:sym typeface="Times New Roman"/>
                      </a:endParaRPr>
                    </a:p>
                  </a:txBody>
                  <a:tcPr marL="63500" marR="63500" marT="63500" marB="635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3,01</a:t>
                      </a:r>
                      <a:endParaRPr sz="1800">
                        <a:latin typeface="Times New Roman"/>
                        <a:ea typeface="Times New Roman"/>
                        <a:cs typeface="Times New Roman"/>
                        <a:sym typeface="Times New Roman"/>
                      </a:endParaRPr>
                    </a:p>
                  </a:txBody>
                  <a:tcPr marL="63500" marR="63500" marT="63500" marB="63500">
                    <a:solidFill>
                      <a:srgbClr val="FFFFFF"/>
                    </a:solidFill>
                  </a:tcPr>
                </a:tc>
                <a:extLst>
                  <a:ext uri="{0D108BD9-81ED-4DB2-BD59-A6C34878D82A}">
                    <a16:rowId xmlns:a16="http://schemas.microsoft.com/office/drawing/2014/main" val="10002"/>
                  </a:ext>
                </a:extLst>
              </a:tr>
              <a:tr h="418475">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evening</a:t>
                      </a:r>
                      <a:endParaRPr sz="1800">
                        <a:latin typeface="Times New Roman"/>
                        <a:ea typeface="Times New Roman"/>
                        <a:cs typeface="Times New Roman"/>
                        <a:sym typeface="Times New Roman"/>
                      </a:endParaRPr>
                    </a:p>
                  </a:txBody>
                  <a:tcPr marL="63500" marR="63500" marT="63500" marB="635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2,96</a:t>
                      </a:r>
                      <a:endParaRPr sz="1800">
                        <a:latin typeface="Times New Roman"/>
                        <a:ea typeface="Times New Roman"/>
                        <a:cs typeface="Times New Roman"/>
                        <a:sym typeface="Times New Roman"/>
                      </a:endParaRPr>
                    </a:p>
                  </a:txBody>
                  <a:tcPr marL="63500" marR="63500" marT="63500" marB="63500">
                    <a:solidFill>
                      <a:srgbClr val="FFFFFF"/>
                    </a:solidFill>
                  </a:tcPr>
                </a:tc>
                <a:extLst>
                  <a:ext uri="{0D108BD9-81ED-4DB2-BD59-A6C34878D82A}">
                    <a16:rowId xmlns:a16="http://schemas.microsoft.com/office/drawing/2014/main" val="10003"/>
                  </a:ext>
                </a:extLst>
              </a:tr>
              <a:tr h="418475">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night</a:t>
                      </a:r>
                      <a:endParaRPr sz="1800">
                        <a:latin typeface="Times New Roman"/>
                        <a:ea typeface="Times New Roman"/>
                        <a:cs typeface="Times New Roman"/>
                        <a:sym typeface="Times New Roman"/>
                      </a:endParaRPr>
                    </a:p>
                  </a:txBody>
                  <a:tcPr marL="63500" marR="63500" marT="63500" marB="63500">
                    <a:solidFill>
                      <a:srgbClr val="FFFFFF"/>
                    </a:solidFill>
                  </a:tcPr>
                </a:tc>
                <a:tc>
                  <a:txBody>
                    <a:bodyPr/>
                    <a:lstStyle/>
                    <a:p>
                      <a:pPr marL="0" lvl="0" indent="0" algn="l" rtl="0">
                        <a:spcBef>
                          <a:spcPts val="0"/>
                        </a:spcBef>
                        <a:spcAft>
                          <a:spcPts val="0"/>
                        </a:spcAft>
                        <a:buNone/>
                      </a:pPr>
                      <a:r>
                        <a:rPr lang="uk" sz="1800">
                          <a:latin typeface="Times New Roman"/>
                          <a:ea typeface="Times New Roman"/>
                          <a:cs typeface="Times New Roman"/>
                          <a:sym typeface="Times New Roman"/>
                        </a:rPr>
                        <a:t>1,65</a:t>
                      </a:r>
                      <a:endParaRPr sz="1800">
                        <a:latin typeface="Times New Roman"/>
                        <a:ea typeface="Times New Roman"/>
                        <a:cs typeface="Times New Roman"/>
                        <a:sym typeface="Times New Roman"/>
                      </a:endParaRPr>
                    </a:p>
                  </a:txBody>
                  <a:tcPr marL="63500" marR="63500" marT="63500" marB="63500">
                    <a:solidFill>
                      <a:srgbClr val="FFFFFF"/>
                    </a:solidFill>
                  </a:tcPr>
                </a:tc>
                <a:extLst>
                  <a:ext uri="{0D108BD9-81ED-4DB2-BD59-A6C34878D82A}">
                    <a16:rowId xmlns:a16="http://schemas.microsoft.com/office/drawing/2014/main" val="10004"/>
                  </a:ext>
                </a:extLst>
              </a:tr>
            </a:tbl>
          </a:graphicData>
        </a:graphic>
      </p:graphicFrame>
      <p:sp>
        <p:nvSpPr>
          <p:cNvPr id="75" name="Google Shape;75;p13"/>
          <p:cNvSpPr txBox="1"/>
          <p:nvPr/>
        </p:nvSpPr>
        <p:spPr>
          <a:xfrm>
            <a:off x="6657775" y="20469600"/>
            <a:ext cx="5247000" cy="495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uk" sz="2000" b="1">
                <a:latin typeface="Times New Roman"/>
                <a:ea typeface="Times New Roman"/>
                <a:cs typeface="Times New Roman"/>
                <a:sym typeface="Times New Roman"/>
              </a:rPr>
              <a:t>Table 2. Number of lost packages</a:t>
            </a:r>
            <a:endParaRPr sz="2000" b="1">
              <a:latin typeface="Times New Roman"/>
              <a:ea typeface="Times New Roman"/>
              <a:cs typeface="Times New Roman"/>
              <a:sym typeface="Times New Roman"/>
            </a:endParaRPr>
          </a:p>
        </p:txBody>
      </p:sp>
      <p:pic>
        <p:nvPicPr>
          <p:cNvPr id="76" name="Google Shape;76;p13" title="Діаграма"/>
          <p:cNvPicPr preferRelativeResize="0"/>
          <p:nvPr/>
        </p:nvPicPr>
        <p:blipFill>
          <a:blip r:embed="rId6">
            <a:alphaModFix/>
          </a:blip>
          <a:stretch>
            <a:fillRect/>
          </a:stretch>
        </p:blipFill>
        <p:spPr>
          <a:xfrm>
            <a:off x="914400" y="24265325"/>
            <a:ext cx="4610100" cy="2876250"/>
          </a:xfrm>
          <a:prstGeom prst="rect">
            <a:avLst/>
          </a:prstGeom>
          <a:noFill/>
          <a:ln>
            <a:noFill/>
          </a:ln>
        </p:spPr>
      </p:pic>
      <p:pic>
        <p:nvPicPr>
          <p:cNvPr id="77" name="Google Shape;77;p13" title="Діаграма"/>
          <p:cNvPicPr preferRelativeResize="0"/>
          <p:nvPr/>
        </p:nvPicPr>
        <p:blipFill>
          <a:blip r:embed="rId7">
            <a:alphaModFix/>
          </a:blip>
          <a:stretch>
            <a:fillRect/>
          </a:stretch>
        </p:blipFill>
        <p:spPr>
          <a:xfrm>
            <a:off x="10611300" y="24278175"/>
            <a:ext cx="4589418" cy="2850550"/>
          </a:xfrm>
          <a:prstGeom prst="rect">
            <a:avLst/>
          </a:prstGeom>
          <a:noFill/>
          <a:ln>
            <a:noFill/>
          </a:ln>
        </p:spPr>
      </p:pic>
      <p:pic>
        <p:nvPicPr>
          <p:cNvPr id="78" name="Google Shape;78;p13" title="Діаграма"/>
          <p:cNvPicPr preferRelativeResize="0"/>
          <p:nvPr/>
        </p:nvPicPr>
        <p:blipFill>
          <a:blip r:embed="rId8">
            <a:alphaModFix/>
          </a:blip>
          <a:stretch>
            <a:fillRect/>
          </a:stretch>
        </p:blipFill>
        <p:spPr>
          <a:xfrm>
            <a:off x="15439076" y="24222550"/>
            <a:ext cx="4589425" cy="2841044"/>
          </a:xfrm>
          <a:prstGeom prst="rect">
            <a:avLst/>
          </a:prstGeom>
          <a:noFill/>
          <a:ln>
            <a:noFill/>
          </a:ln>
        </p:spPr>
      </p:pic>
      <p:pic>
        <p:nvPicPr>
          <p:cNvPr id="79" name="Google Shape;79;p13" title="Діаграма"/>
          <p:cNvPicPr preferRelativeResize="0"/>
          <p:nvPr/>
        </p:nvPicPr>
        <p:blipFill>
          <a:blip r:embed="rId9">
            <a:alphaModFix/>
          </a:blip>
          <a:stretch>
            <a:fillRect/>
          </a:stretch>
        </p:blipFill>
        <p:spPr>
          <a:xfrm>
            <a:off x="5762850" y="24282013"/>
            <a:ext cx="4610100" cy="2850560"/>
          </a:xfrm>
          <a:prstGeom prst="rect">
            <a:avLst/>
          </a:prstGeom>
          <a:noFill/>
          <a:ln>
            <a:noFill/>
          </a:ln>
        </p:spPr>
      </p:pic>
      <p:sp>
        <p:nvSpPr>
          <p:cNvPr id="80" name="Google Shape;80;p13"/>
          <p:cNvSpPr txBox="1"/>
          <p:nvPr/>
        </p:nvSpPr>
        <p:spPr>
          <a:xfrm>
            <a:off x="8488800" y="27528925"/>
            <a:ext cx="4324200" cy="361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uk" sz="1800">
                <a:solidFill>
                  <a:schemeClr val="dk1"/>
                </a:solidFill>
                <a:latin typeface="Times New Roman"/>
                <a:ea typeface="Times New Roman"/>
                <a:cs typeface="Times New Roman"/>
                <a:sym typeface="Times New Roman"/>
              </a:rPr>
              <a:t>Fig.4. Distribution of lost packages</a:t>
            </a:r>
            <a:endParaRPr sz="18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p:txBody>
      </p:sp>
      <p:sp>
        <p:nvSpPr>
          <p:cNvPr id="81" name="Google Shape;81;p13"/>
          <p:cNvSpPr txBox="1"/>
          <p:nvPr/>
        </p:nvSpPr>
        <p:spPr>
          <a:xfrm>
            <a:off x="1981200" y="27099825"/>
            <a:ext cx="2361300" cy="361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 sz="1800">
                <a:latin typeface="Times New Roman"/>
                <a:ea typeface="Times New Roman"/>
                <a:cs typeface="Times New Roman"/>
                <a:sym typeface="Times New Roman"/>
              </a:rPr>
              <a:t>morning</a:t>
            </a:r>
            <a:endParaRPr sz="1800">
              <a:latin typeface="Times New Roman"/>
              <a:ea typeface="Times New Roman"/>
              <a:cs typeface="Times New Roman"/>
              <a:sym typeface="Times New Roman"/>
            </a:endParaRPr>
          </a:p>
        </p:txBody>
      </p:sp>
      <p:sp>
        <p:nvSpPr>
          <p:cNvPr id="82" name="Google Shape;82;p13"/>
          <p:cNvSpPr txBox="1"/>
          <p:nvPr/>
        </p:nvSpPr>
        <p:spPr>
          <a:xfrm>
            <a:off x="6887250" y="27099825"/>
            <a:ext cx="2361300" cy="361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 sz="1800">
                <a:latin typeface="Times New Roman"/>
                <a:ea typeface="Times New Roman"/>
                <a:cs typeface="Times New Roman"/>
                <a:sym typeface="Times New Roman"/>
              </a:rPr>
              <a:t>noon</a:t>
            </a:r>
            <a:endParaRPr sz="1800">
              <a:latin typeface="Times New Roman"/>
              <a:ea typeface="Times New Roman"/>
              <a:cs typeface="Times New Roman"/>
              <a:sym typeface="Times New Roman"/>
            </a:endParaRPr>
          </a:p>
        </p:txBody>
      </p:sp>
      <p:sp>
        <p:nvSpPr>
          <p:cNvPr id="83" name="Google Shape;83;p13"/>
          <p:cNvSpPr txBox="1"/>
          <p:nvPr/>
        </p:nvSpPr>
        <p:spPr>
          <a:xfrm>
            <a:off x="11793288" y="27099825"/>
            <a:ext cx="2361300" cy="361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 sz="1800">
                <a:latin typeface="Times New Roman"/>
                <a:ea typeface="Times New Roman"/>
                <a:cs typeface="Times New Roman"/>
                <a:sym typeface="Times New Roman"/>
              </a:rPr>
              <a:t>evening</a:t>
            </a:r>
            <a:endParaRPr sz="1800">
              <a:latin typeface="Times New Roman"/>
              <a:ea typeface="Times New Roman"/>
              <a:cs typeface="Times New Roman"/>
              <a:sym typeface="Times New Roman"/>
            </a:endParaRPr>
          </a:p>
        </p:txBody>
      </p:sp>
      <p:sp>
        <p:nvSpPr>
          <p:cNvPr id="84" name="Google Shape;84;p13"/>
          <p:cNvSpPr txBox="1"/>
          <p:nvPr/>
        </p:nvSpPr>
        <p:spPr>
          <a:xfrm>
            <a:off x="16553125" y="27099825"/>
            <a:ext cx="2361300" cy="361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 sz="1800">
                <a:latin typeface="Times New Roman"/>
                <a:ea typeface="Times New Roman"/>
                <a:cs typeface="Times New Roman"/>
                <a:sym typeface="Times New Roman"/>
              </a:rPr>
              <a:t>night</a:t>
            </a:r>
            <a:endParaRPr sz="1800">
              <a:latin typeface="Times New Roman"/>
              <a:ea typeface="Times New Roman"/>
              <a:cs typeface="Times New Roman"/>
              <a:sym typeface="Times New Roman"/>
            </a:endParaRPr>
          </a:p>
        </p:txBody>
      </p:sp>
      <p:sp>
        <p:nvSpPr>
          <p:cNvPr id="85" name="Google Shape;85;p13"/>
          <p:cNvSpPr txBox="1"/>
          <p:nvPr/>
        </p:nvSpPr>
        <p:spPr>
          <a:xfrm>
            <a:off x="12026250" y="20468100"/>
            <a:ext cx="8395200" cy="3468000"/>
          </a:xfrm>
          <a:prstGeom prst="rect">
            <a:avLst/>
          </a:prstGeom>
          <a:noFill/>
          <a:ln>
            <a:noFill/>
          </a:ln>
        </p:spPr>
        <p:txBody>
          <a:bodyPr spcFirstLastPara="1" wrap="square" lIns="91425" tIns="91425" rIns="91425" bIns="91425" anchor="t" anchorCtr="0">
            <a:noAutofit/>
          </a:bodyPr>
          <a:lstStyle/>
          <a:p>
            <a:pPr marL="0" lvl="0" indent="179999" algn="just" rtl="0">
              <a:spcBef>
                <a:spcPts val="0"/>
              </a:spcBef>
              <a:spcAft>
                <a:spcPts val="0"/>
              </a:spcAft>
              <a:buClr>
                <a:schemeClr val="dk1"/>
              </a:buClr>
              <a:buSzPts val="1100"/>
              <a:buFont typeface="Arial"/>
              <a:buNone/>
            </a:pPr>
            <a:r>
              <a:rPr lang="uk" sz="2000">
                <a:solidFill>
                  <a:schemeClr val="dk1"/>
                </a:solidFill>
                <a:latin typeface="Times New Roman"/>
                <a:ea typeface="Times New Roman"/>
                <a:cs typeface="Times New Roman"/>
                <a:sym typeface="Times New Roman"/>
              </a:rPr>
              <a:t>Input parameters for AI model are presented in table 1. This model is a fully connected network with structure 100x100.  Simulation is done for different types of traffic (voice, video, data) and different times of the day (morning, lunch, evening, night) Distribution laws were obtained based on real traffic. The simulation results are presented in Figure 4. and Table 2.</a:t>
            </a:r>
            <a:endParaRPr sz="2000">
              <a:solidFill>
                <a:schemeClr val="dk1"/>
              </a:solidFill>
              <a:latin typeface="Times New Roman"/>
              <a:ea typeface="Times New Roman"/>
              <a:cs typeface="Times New Roman"/>
              <a:sym typeface="Times New Roman"/>
            </a:endParaRPr>
          </a:p>
          <a:p>
            <a:pPr marL="0" lvl="0" indent="0" algn="just" rtl="0">
              <a:spcBef>
                <a:spcPts val="800"/>
              </a:spcBef>
              <a:spcAft>
                <a:spcPts val="400"/>
              </a:spcAft>
              <a:buClr>
                <a:schemeClr val="dk1"/>
              </a:buClr>
              <a:buSzPts val="1100"/>
              <a:buFont typeface="Arial"/>
              <a:buNone/>
            </a:pPr>
            <a:r>
              <a:rPr lang="uk" sz="2000">
                <a:solidFill>
                  <a:schemeClr val="dk1"/>
                </a:solidFill>
                <a:latin typeface="Times New Roman"/>
                <a:ea typeface="Times New Roman"/>
                <a:cs typeface="Times New Roman"/>
                <a:sym typeface="Times New Roman"/>
              </a:rPr>
              <a:t>According to the simulation results, our smart aggregation algorithm can reduce amount of service data with using artificial intelligence tools. The simulation results demonstrate that the proposed ML-based traffic aggregation algorithm is capable for predicting the size of the OLS data block with allowable losses, even when the law of distribution of incoming traffic is changing..</a:t>
            </a:r>
            <a:endParaRPr sz="2000">
              <a:latin typeface="Times New Roman"/>
              <a:ea typeface="Times New Roman"/>
              <a:cs typeface="Times New Roman"/>
              <a:sym typeface="Times New Roman"/>
            </a:endParaRPr>
          </a:p>
        </p:txBody>
      </p:sp>
      <p:sp>
        <p:nvSpPr>
          <p:cNvPr id="2" name="Прямокутник 1">
            <a:extLst>
              <a:ext uri="{FF2B5EF4-FFF2-40B4-BE49-F238E27FC236}">
                <a16:creationId xmlns:a16="http://schemas.microsoft.com/office/drawing/2014/main" id="{887FB535-FFF9-4CD1-A8A4-69C35739EBD5}"/>
              </a:ext>
            </a:extLst>
          </p:cNvPr>
          <p:cNvSpPr/>
          <p:nvPr/>
        </p:nvSpPr>
        <p:spPr>
          <a:xfrm>
            <a:off x="2193380" y="153918"/>
            <a:ext cx="17119640" cy="954107"/>
          </a:xfrm>
          <a:prstGeom prst="rect">
            <a:avLst/>
          </a:prstGeom>
        </p:spPr>
        <p:txBody>
          <a:bodyPr wrap="square">
            <a:spAutoFit/>
          </a:bodyPr>
          <a:lstStyle/>
          <a:p>
            <a:pPr algn="ctr"/>
            <a:r>
              <a:rPr lang="en-US" sz="2800" b="1" dirty="0"/>
              <a:t>2020 IEEE 15th International Conference on Advanced Trends in </a:t>
            </a:r>
            <a:r>
              <a:rPr lang="en-US" sz="2800" b="1" dirty="0" err="1"/>
              <a:t>Radioelectronics</a:t>
            </a:r>
            <a:r>
              <a:rPr lang="en-US" sz="2800" b="1" dirty="0"/>
              <a:t>, Telecommunications and Computer Engineering (TCSET-2020)</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799</Words>
  <Application>Microsoft Office PowerPoint</Application>
  <PresentationFormat>Довільний</PresentationFormat>
  <Paragraphs>51</Paragraphs>
  <Slides>1</Slides>
  <Notes>1</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1</vt:i4>
      </vt:variant>
    </vt:vector>
  </HeadingPairs>
  <TitlesOfParts>
    <vt:vector size="4" baseType="lpstr">
      <vt:lpstr>Arial</vt:lpstr>
      <vt:lpstr>Times New Roman</vt:lpstr>
      <vt:lpstr>Simple Light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Mykola</dc:creator>
  <cp:lastModifiedBy>Бешлей Микола Іванович</cp:lastModifiedBy>
  <cp:revision>1</cp:revision>
  <dcterms:modified xsi:type="dcterms:W3CDTF">2020-02-14T13:25:33Z</dcterms:modified>
</cp:coreProperties>
</file>